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3" r:id="rId16"/>
    <p:sldId id="271" r:id="rId17"/>
  </p:sldIdLst>
  <p:sldSz cx="9144000" cy="5143500" type="screen16x9"/>
  <p:notesSz cx="6858000" cy="9144000"/>
  <p:embeddedFontLst>
    <p:embeddedFont>
      <p:font typeface="Roboto Slab" panose="020B0604020202020204" charset="0"/>
      <p:regular r:id="rId19"/>
      <p:bold r:id="rId20"/>
    </p:embeddedFont>
    <p:embeddedFont>
      <p:font typeface="Impact" panose="020B0806030902050204" pitchFamily="34" charset="0"/>
      <p:regular r:id="rId21"/>
    </p:embeddedFont>
    <p:embeddedFont>
      <p:font typeface="Bree Serif" panose="020B0604020202020204" charset="0"/>
      <p:regular r:id="rId22"/>
    </p:embeddedFont>
    <p:embeddedFont>
      <p:font typeface="Nixie On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0C07FC-2D3C-4432-AE95-EFDB67361192}">
  <a:tblStyle styleId="{4E0C07FC-2D3C-4432-AE95-EFDB6736119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127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04232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6313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446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5808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831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981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033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2640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026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9063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953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531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88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358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183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107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/>
          <p:nvPr/>
        </p:nvSpPr>
        <p:spPr>
          <a:xfrm>
            <a:off x="0" y="4493603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0" y="4584075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algn="ctr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algn="ctr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algn="ctr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algn="ctr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algn="ctr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algn="ctr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algn="ctr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algn="ctr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60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0" y="1553404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" name="Shape 82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146025" y="1773300"/>
            <a:ext cx="2409900" cy="315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3679387" y="1773300"/>
            <a:ext cx="2409900" cy="315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3"/>
          </p:nvPr>
        </p:nvSpPr>
        <p:spPr>
          <a:xfrm>
            <a:off x="6212750" y="1773300"/>
            <a:ext cx="2409900" cy="315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57200" y="4406307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9" name="Shape 89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0" y="500625"/>
            <a:ext cx="2472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0" y="1553404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0" y="1553404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20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Shape 21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2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B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4294550"/>
            <a:ext cx="9144000" cy="241199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0" y="4493603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0" y="4584075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Roboto Slab"/>
              <a:buNone/>
              <a:defRPr sz="4800" b="1" i="0" u="none" strike="noStrike" cap="none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buClr>
                <a:srgbClr val="114454"/>
              </a:buClr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spcBef>
                <a:spcPts val="0"/>
              </a:spcBef>
              <a:buClr>
                <a:srgbClr val="114454"/>
              </a:buClr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spcBef>
                <a:spcPts val="0"/>
              </a:spcBef>
              <a:buClr>
                <a:srgbClr val="114454"/>
              </a:buClr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spcBef>
                <a:spcPts val="0"/>
              </a:spcBef>
              <a:buClr>
                <a:srgbClr val="114454"/>
              </a:buClr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spcBef>
                <a:spcPts val="0"/>
              </a:spcBef>
              <a:buClr>
                <a:srgbClr val="114454"/>
              </a:buClr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spcBef>
                <a:spcPts val="0"/>
              </a:spcBef>
              <a:buClr>
                <a:srgbClr val="114454"/>
              </a:buClr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spcBef>
                <a:spcPts val="0"/>
              </a:spcBef>
              <a:buClr>
                <a:srgbClr val="114454"/>
              </a:buClr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spcBef>
                <a:spcPts val="0"/>
              </a:spcBef>
              <a:buClr>
                <a:srgbClr val="114454"/>
              </a:buClr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Font typeface="Nixie One"/>
              <a:buNone/>
              <a:defRPr sz="1800" b="1" i="0" u="none" strike="noStrike" cap="none">
                <a:solidFill>
                  <a:srgbClr val="94BF6E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Font typeface="Nixie One"/>
              <a:buNone/>
              <a:defRPr sz="1800" b="1" i="0" u="none" strike="noStrike" cap="none">
                <a:solidFill>
                  <a:srgbClr val="94BF6E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Font typeface="Nixie One"/>
              <a:buNone/>
              <a:defRPr sz="1800" b="1" i="0" u="none" strike="noStrike" cap="none">
                <a:solidFill>
                  <a:srgbClr val="94BF6E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Font typeface="Nixie One"/>
              <a:buNone/>
              <a:defRPr sz="1800" b="1" i="0" u="none" strike="noStrike" cap="none">
                <a:solidFill>
                  <a:srgbClr val="94BF6E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Font typeface="Nixie One"/>
              <a:buNone/>
              <a:defRPr sz="1800" b="1" i="0" u="none" strike="noStrike" cap="none">
                <a:solidFill>
                  <a:srgbClr val="94BF6E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Font typeface="Nixie One"/>
              <a:buNone/>
              <a:defRPr sz="1800" b="1" i="0" u="none" strike="noStrike" cap="none">
                <a:solidFill>
                  <a:srgbClr val="94BF6E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Font typeface="Nixie One"/>
              <a:buNone/>
              <a:defRPr sz="1800" b="1" i="0" u="none" strike="noStrike" cap="none">
                <a:solidFill>
                  <a:srgbClr val="94BF6E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Font typeface="Nixie One"/>
              <a:buNone/>
              <a:defRPr sz="1800" b="1" i="0" u="none" strike="noStrike" cap="none">
                <a:solidFill>
                  <a:srgbClr val="94BF6E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Font typeface="Nixie One"/>
              <a:buNone/>
              <a:defRPr sz="1800" b="1" i="0" u="none" strike="noStrike" cap="none">
                <a:solidFill>
                  <a:srgbClr val="94BF6E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4288498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34743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500625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0" y="4493603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0" y="4584075"/>
            <a:ext cx="34743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500625"/>
            <a:ext cx="2472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0" y="1553404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0" y="1553404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Shape 50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299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0" y="1553404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A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0" y="500624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0" y="4333125"/>
            <a:ext cx="9144000" cy="8102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1148250"/>
            <a:ext cx="9144000" cy="2847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3398537" y="1599537"/>
            <a:ext cx="2346924" cy="19444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E3142">
                    <a:alpha val="20000"/>
                  </a:srgbClr>
                </a:solidFill>
                <a:latin typeface="Impact"/>
              </a:rPr>
              <a:t>“</a:t>
            </a:r>
          </a:p>
        </p:txBody>
      </p:sp>
      <p:sp>
        <p:nvSpPr>
          <p:cNvPr id="71" name="Shape 71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11445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0" y="500624"/>
            <a:ext cx="9144000" cy="732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0" y="3962800"/>
            <a:ext cx="9144000" cy="370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0" y="4333125"/>
            <a:ext cx="9144000" cy="8102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556175" y="2300275"/>
            <a:ext cx="6031800" cy="60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ixie One"/>
              <a:buChar char="▪"/>
              <a:defRPr sz="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ixie One"/>
              <a:buChar char="▫"/>
              <a:defRPr sz="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ixie One"/>
              <a:buNone/>
              <a:defRPr sz="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ixie One"/>
              <a:buNone/>
              <a:defRPr sz="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ixie One"/>
              <a:buNone/>
              <a:defRPr sz="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ixie One"/>
              <a:buNone/>
              <a:defRPr sz="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ixie One"/>
              <a:buNone/>
              <a:defRPr sz="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ixie One"/>
              <a:buNone/>
              <a:defRPr sz="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Nixie One"/>
              <a:buNone/>
              <a:defRPr sz="2000" b="0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30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457200" marR="0" lvl="1" indent="3048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24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14454"/>
              </a:buClr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525041" y="2607324"/>
            <a:ext cx="7049730" cy="1159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Slab"/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Tic-Tac-Toe Game Implementation on Android</a:t>
            </a:r>
          </a:p>
        </p:txBody>
      </p:sp>
      <p:grpSp>
        <p:nvGrpSpPr>
          <p:cNvPr id="99" name="Shape 99"/>
          <p:cNvGrpSpPr/>
          <p:nvPr/>
        </p:nvGrpSpPr>
        <p:grpSpPr>
          <a:xfrm>
            <a:off x="525040" y="682388"/>
            <a:ext cx="964540" cy="1011306"/>
            <a:chOff x="5961125" y="1623900"/>
            <a:chExt cx="427450" cy="448175"/>
          </a:xfrm>
        </p:grpSpPr>
        <p:sp>
          <p:nvSpPr>
            <p:cNvPr id="100" name="Shape 10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94021" y="10665"/>
                  </a:moveTo>
                  <a:lnTo>
                    <a:pt x="94021" y="10665"/>
                  </a:lnTo>
                  <a:lnTo>
                    <a:pt x="90336" y="8150"/>
                  </a:lnTo>
                  <a:lnTo>
                    <a:pt x="86460" y="6208"/>
                  </a:lnTo>
                  <a:lnTo>
                    <a:pt x="82385" y="4274"/>
                  </a:lnTo>
                  <a:lnTo>
                    <a:pt x="78126" y="2722"/>
                  </a:lnTo>
                  <a:lnTo>
                    <a:pt x="73860" y="1559"/>
                  </a:lnTo>
                  <a:lnTo>
                    <a:pt x="69403" y="779"/>
                  </a:lnTo>
                  <a:lnTo>
                    <a:pt x="64747" y="198"/>
                  </a:lnTo>
                  <a:lnTo>
                    <a:pt x="60099" y="7"/>
                  </a:lnTo>
                  <a:lnTo>
                    <a:pt x="60099" y="7"/>
                  </a:lnTo>
                  <a:lnTo>
                    <a:pt x="56995" y="7"/>
                  </a:lnTo>
                  <a:lnTo>
                    <a:pt x="53891" y="397"/>
                  </a:lnTo>
                  <a:lnTo>
                    <a:pt x="50986" y="779"/>
                  </a:lnTo>
                  <a:lnTo>
                    <a:pt x="48081" y="1169"/>
                  </a:lnTo>
                  <a:lnTo>
                    <a:pt x="45168" y="1942"/>
                  </a:lnTo>
                  <a:lnTo>
                    <a:pt x="42263" y="2722"/>
                  </a:lnTo>
                  <a:lnTo>
                    <a:pt x="39548" y="3693"/>
                  </a:lnTo>
                  <a:lnTo>
                    <a:pt x="36834" y="4656"/>
                  </a:lnTo>
                  <a:lnTo>
                    <a:pt x="34120" y="5818"/>
                  </a:lnTo>
                  <a:lnTo>
                    <a:pt x="31597" y="7179"/>
                  </a:lnTo>
                  <a:lnTo>
                    <a:pt x="29082" y="8731"/>
                  </a:lnTo>
                  <a:lnTo>
                    <a:pt x="26559" y="10283"/>
                  </a:lnTo>
                  <a:lnTo>
                    <a:pt x="24235" y="11827"/>
                  </a:lnTo>
                  <a:lnTo>
                    <a:pt x="21911" y="13769"/>
                  </a:lnTo>
                  <a:lnTo>
                    <a:pt x="19778" y="15512"/>
                  </a:lnTo>
                  <a:lnTo>
                    <a:pt x="17645" y="17645"/>
                  </a:lnTo>
                  <a:lnTo>
                    <a:pt x="15703" y="19587"/>
                  </a:lnTo>
                  <a:lnTo>
                    <a:pt x="13769" y="21911"/>
                  </a:lnTo>
                  <a:lnTo>
                    <a:pt x="12018" y="24044"/>
                  </a:lnTo>
                  <a:lnTo>
                    <a:pt x="10275" y="26368"/>
                  </a:lnTo>
                  <a:lnTo>
                    <a:pt x="8723" y="28891"/>
                  </a:lnTo>
                  <a:lnTo>
                    <a:pt x="7370" y="31406"/>
                  </a:lnTo>
                  <a:lnTo>
                    <a:pt x="6009" y="33929"/>
                  </a:lnTo>
                  <a:lnTo>
                    <a:pt x="4847" y="36643"/>
                  </a:lnTo>
                  <a:lnTo>
                    <a:pt x="3685" y="39357"/>
                  </a:lnTo>
                  <a:lnTo>
                    <a:pt x="2714" y="42072"/>
                  </a:lnTo>
                  <a:lnTo>
                    <a:pt x="1942" y="44977"/>
                  </a:lnTo>
                  <a:lnTo>
                    <a:pt x="1361" y="47882"/>
                  </a:lnTo>
                  <a:lnTo>
                    <a:pt x="779" y="50795"/>
                  </a:lnTo>
                  <a:lnTo>
                    <a:pt x="389" y="53891"/>
                  </a:lnTo>
                  <a:lnTo>
                    <a:pt x="198" y="56804"/>
                  </a:lnTo>
                  <a:lnTo>
                    <a:pt x="0" y="59900"/>
                  </a:lnTo>
                  <a:lnTo>
                    <a:pt x="0" y="59900"/>
                  </a:lnTo>
                  <a:lnTo>
                    <a:pt x="198" y="63004"/>
                  </a:lnTo>
                  <a:lnTo>
                    <a:pt x="389" y="66108"/>
                  </a:lnTo>
                  <a:lnTo>
                    <a:pt x="779" y="69013"/>
                  </a:lnTo>
                  <a:lnTo>
                    <a:pt x="1361" y="72117"/>
                  </a:lnTo>
                  <a:lnTo>
                    <a:pt x="1942" y="75022"/>
                  </a:lnTo>
                  <a:lnTo>
                    <a:pt x="2714" y="77736"/>
                  </a:lnTo>
                  <a:lnTo>
                    <a:pt x="3685" y="80642"/>
                  </a:lnTo>
                  <a:lnTo>
                    <a:pt x="4847" y="83356"/>
                  </a:lnTo>
                  <a:lnTo>
                    <a:pt x="6009" y="85879"/>
                  </a:lnTo>
                  <a:lnTo>
                    <a:pt x="7370" y="88593"/>
                  </a:lnTo>
                  <a:lnTo>
                    <a:pt x="8723" y="91116"/>
                  </a:lnTo>
                  <a:lnTo>
                    <a:pt x="10275" y="93440"/>
                  </a:lnTo>
                  <a:lnTo>
                    <a:pt x="12018" y="95764"/>
                  </a:lnTo>
                  <a:lnTo>
                    <a:pt x="13769" y="98088"/>
                  </a:lnTo>
                  <a:lnTo>
                    <a:pt x="15703" y="100221"/>
                  </a:lnTo>
                  <a:lnTo>
                    <a:pt x="17645" y="102354"/>
                  </a:lnTo>
                  <a:lnTo>
                    <a:pt x="19778" y="104296"/>
                  </a:lnTo>
                  <a:lnTo>
                    <a:pt x="21911" y="106230"/>
                  </a:lnTo>
                  <a:lnTo>
                    <a:pt x="24235" y="107981"/>
                  </a:lnTo>
                  <a:lnTo>
                    <a:pt x="26559" y="109724"/>
                  </a:lnTo>
                  <a:lnTo>
                    <a:pt x="29082" y="111276"/>
                  </a:lnTo>
                  <a:lnTo>
                    <a:pt x="31597" y="112629"/>
                  </a:lnTo>
                  <a:lnTo>
                    <a:pt x="34120" y="113990"/>
                  </a:lnTo>
                  <a:lnTo>
                    <a:pt x="36834" y="115152"/>
                  </a:lnTo>
                  <a:lnTo>
                    <a:pt x="39548" y="116314"/>
                  </a:lnTo>
                  <a:lnTo>
                    <a:pt x="42263" y="117285"/>
                  </a:lnTo>
                  <a:lnTo>
                    <a:pt x="45168" y="118057"/>
                  </a:lnTo>
                  <a:lnTo>
                    <a:pt x="48081" y="118638"/>
                  </a:lnTo>
                  <a:lnTo>
                    <a:pt x="50986" y="119220"/>
                  </a:lnTo>
                  <a:lnTo>
                    <a:pt x="53891" y="119610"/>
                  </a:lnTo>
                  <a:lnTo>
                    <a:pt x="56995" y="119801"/>
                  </a:lnTo>
                  <a:lnTo>
                    <a:pt x="60099" y="120000"/>
                  </a:lnTo>
                  <a:lnTo>
                    <a:pt x="60099" y="120000"/>
                  </a:lnTo>
                  <a:lnTo>
                    <a:pt x="63195" y="119801"/>
                  </a:lnTo>
                  <a:lnTo>
                    <a:pt x="66108" y="119610"/>
                  </a:lnTo>
                  <a:lnTo>
                    <a:pt x="69204" y="119220"/>
                  </a:lnTo>
                  <a:lnTo>
                    <a:pt x="72117" y="118638"/>
                  </a:lnTo>
                  <a:lnTo>
                    <a:pt x="75022" y="118057"/>
                  </a:lnTo>
                  <a:lnTo>
                    <a:pt x="77927" y="117285"/>
                  </a:lnTo>
                  <a:lnTo>
                    <a:pt x="80642" y="116314"/>
                  </a:lnTo>
                  <a:lnTo>
                    <a:pt x="83356" y="115152"/>
                  </a:lnTo>
                  <a:lnTo>
                    <a:pt x="86070" y="113990"/>
                  </a:lnTo>
                  <a:lnTo>
                    <a:pt x="88593" y="112629"/>
                  </a:lnTo>
                  <a:lnTo>
                    <a:pt x="91108" y="111276"/>
                  </a:lnTo>
                  <a:lnTo>
                    <a:pt x="93631" y="109724"/>
                  </a:lnTo>
                  <a:lnTo>
                    <a:pt x="95955" y="107981"/>
                  </a:lnTo>
                  <a:lnTo>
                    <a:pt x="98279" y="106230"/>
                  </a:lnTo>
                  <a:lnTo>
                    <a:pt x="100412" y="104296"/>
                  </a:lnTo>
                  <a:lnTo>
                    <a:pt x="102545" y="102354"/>
                  </a:lnTo>
                  <a:lnTo>
                    <a:pt x="104487" y="100221"/>
                  </a:lnTo>
                  <a:lnTo>
                    <a:pt x="106421" y="98088"/>
                  </a:lnTo>
                  <a:lnTo>
                    <a:pt x="108172" y="95764"/>
                  </a:lnTo>
                  <a:lnTo>
                    <a:pt x="109716" y="93440"/>
                  </a:lnTo>
                  <a:lnTo>
                    <a:pt x="111268" y="91116"/>
                  </a:lnTo>
                  <a:lnTo>
                    <a:pt x="112820" y="88593"/>
                  </a:lnTo>
                  <a:lnTo>
                    <a:pt x="114181" y="85879"/>
                  </a:lnTo>
                  <a:lnTo>
                    <a:pt x="115343" y="83356"/>
                  </a:lnTo>
                  <a:lnTo>
                    <a:pt x="116306" y="80642"/>
                  </a:lnTo>
                  <a:lnTo>
                    <a:pt x="117277" y="77736"/>
                  </a:lnTo>
                  <a:lnTo>
                    <a:pt x="118248" y="75022"/>
                  </a:lnTo>
                  <a:lnTo>
                    <a:pt x="118830" y="72117"/>
                  </a:lnTo>
                  <a:lnTo>
                    <a:pt x="119411" y="69013"/>
                  </a:lnTo>
                  <a:lnTo>
                    <a:pt x="119801" y="66108"/>
                  </a:lnTo>
                  <a:lnTo>
                    <a:pt x="119992" y="63004"/>
                  </a:lnTo>
                  <a:lnTo>
                    <a:pt x="119992" y="59900"/>
                  </a:lnTo>
                  <a:lnTo>
                    <a:pt x="119992" y="59900"/>
                  </a:lnTo>
                  <a:lnTo>
                    <a:pt x="119801" y="55061"/>
                  </a:lnTo>
                  <a:lnTo>
                    <a:pt x="119220" y="50214"/>
                  </a:lnTo>
                  <a:lnTo>
                    <a:pt x="118248" y="45558"/>
                  </a:lnTo>
                  <a:lnTo>
                    <a:pt x="116895" y="41101"/>
                  </a:lnTo>
                  <a:lnTo>
                    <a:pt x="115343" y="36643"/>
                  </a:lnTo>
                  <a:lnTo>
                    <a:pt x="113401" y="32377"/>
                  </a:lnTo>
                  <a:lnTo>
                    <a:pt x="111077" y="28501"/>
                  </a:lnTo>
                  <a:lnTo>
                    <a:pt x="108363" y="24625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6009825" y="1727425"/>
              <a:ext cx="279499" cy="279499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277" y="25620"/>
                  </a:moveTo>
                  <a:lnTo>
                    <a:pt x="109277" y="25620"/>
                  </a:lnTo>
                  <a:lnTo>
                    <a:pt x="111627" y="29280"/>
                  </a:lnTo>
                  <a:lnTo>
                    <a:pt x="113720" y="33198"/>
                  </a:lnTo>
                  <a:lnTo>
                    <a:pt x="115556" y="37384"/>
                  </a:lnTo>
                  <a:lnTo>
                    <a:pt x="117123" y="41570"/>
                  </a:lnTo>
                  <a:lnTo>
                    <a:pt x="118432" y="46014"/>
                  </a:lnTo>
                  <a:lnTo>
                    <a:pt x="119216" y="50457"/>
                  </a:lnTo>
                  <a:lnTo>
                    <a:pt x="119999" y="55159"/>
                  </a:lnTo>
                  <a:lnTo>
                    <a:pt x="119999" y="59860"/>
                  </a:lnTo>
                  <a:lnTo>
                    <a:pt x="119999" y="59860"/>
                  </a:lnTo>
                  <a:lnTo>
                    <a:pt x="119731" y="66139"/>
                  </a:lnTo>
                  <a:lnTo>
                    <a:pt x="118948" y="72150"/>
                  </a:lnTo>
                  <a:lnTo>
                    <a:pt x="117381" y="77645"/>
                  </a:lnTo>
                  <a:lnTo>
                    <a:pt x="115288" y="83388"/>
                  </a:lnTo>
                  <a:lnTo>
                    <a:pt x="112937" y="88626"/>
                  </a:lnTo>
                  <a:lnTo>
                    <a:pt x="109803" y="93327"/>
                  </a:lnTo>
                  <a:lnTo>
                    <a:pt x="106400" y="98028"/>
                  </a:lnTo>
                  <a:lnTo>
                    <a:pt x="102483" y="102214"/>
                  </a:lnTo>
                  <a:lnTo>
                    <a:pt x="98296" y="106132"/>
                  </a:lnTo>
                  <a:lnTo>
                    <a:pt x="93595" y="109534"/>
                  </a:lnTo>
                  <a:lnTo>
                    <a:pt x="88626" y="112669"/>
                  </a:lnTo>
                  <a:lnTo>
                    <a:pt x="83398" y="115288"/>
                  </a:lnTo>
                  <a:lnTo>
                    <a:pt x="77914" y="117112"/>
                  </a:lnTo>
                  <a:lnTo>
                    <a:pt x="72161" y="118679"/>
                  </a:lnTo>
                  <a:lnTo>
                    <a:pt x="66150" y="119731"/>
                  </a:lnTo>
                  <a:lnTo>
                    <a:pt x="60139" y="119989"/>
                  </a:lnTo>
                  <a:lnTo>
                    <a:pt x="60139" y="119989"/>
                  </a:lnTo>
                  <a:lnTo>
                    <a:pt x="53860" y="119731"/>
                  </a:lnTo>
                  <a:lnTo>
                    <a:pt x="48107" y="118679"/>
                  </a:lnTo>
                  <a:lnTo>
                    <a:pt x="42354" y="117112"/>
                  </a:lnTo>
                  <a:lnTo>
                    <a:pt x="36869" y="115288"/>
                  </a:lnTo>
                  <a:lnTo>
                    <a:pt x="31642" y="112669"/>
                  </a:lnTo>
                  <a:lnTo>
                    <a:pt x="26672" y="109534"/>
                  </a:lnTo>
                  <a:lnTo>
                    <a:pt x="21971" y="106132"/>
                  </a:lnTo>
                  <a:lnTo>
                    <a:pt x="17785" y="102214"/>
                  </a:lnTo>
                  <a:lnTo>
                    <a:pt x="13867" y="98028"/>
                  </a:lnTo>
                  <a:lnTo>
                    <a:pt x="10465" y="93327"/>
                  </a:lnTo>
                  <a:lnTo>
                    <a:pt x="7330" y="88626"/>
                  </a:lnTo>
                  <a:lnTo>
                    <a:pt x="4980" y="83388"/>
                  </a:lnTo>
                  <a:lnTo>
                    <a:pt x="2887" y="77645"/>
                  </a:lnTo>
                  <a:lnTo>
                    <a:pt x="1320" y="72150"/>
                  </a:lnTo>
                  <a:lnTo>
                    <a:pt x="536" y="66139"/>
                  </a:lnTo>
                  <a:lnTo>
                    <a:pt x="10" y="59860"/>
                  </a:lnTo>
                  <a:lnTo>
                    <a:pt x="10" y="59860"/>
                  </a:lnTo>
                  <a:lnTo>
                    <a:pt x="536" y="53849"/>
                  </a:lnTo>
                  <a:lnTo>
                    <a:pt x="1320" y="47838"/>
                  </a:lnTo>
                  <a:lnTo>
                    <a:pt x="2887" y="42085"/>
                  </a:lnTo>
                  <a:lnTo>
                    <a:pt x="4980" y="36601"/>
                  </a:lnTo>
                  <a:lnTo>
                    <a:pt x="7330" y="31373"/>
                  </a:lnTo>
                  <a:lnTo>
                    <a:pt x="10465" y="26404"/>
                  </a:lnTo>
                  <a:lnTo>
                    <a:pt x="13867" y="21960"/>
                  </a:lnTo>
                  <a:lnTo>
                    <a:pt x="17785" y="17516"/>
                  </a:lnTo>
                  <a:lnTo>
                    <a:pt x="21971" y="13599"/>
                  </a:lnTo>
                  <a:lnTo>
                    <a:pt x="26672" y="10196"/>
                  </a:lnTo>
                  <a:lnTo>
                    <a:pt x="31642" y="7320"/>
                  </a:lnTo>
                  <a:lnTo>
                    <a:pt x="36869" y="4711"/>
                  </a:lnTo>
                  <a:lnTo>
                    <a:pt x="42354" y="2618"/>
                  </a:lnTo>
                  <a:lnTo>
                    <a:pt x="48107" y="1309"/>
                  </a:lnTo>
                  <a:lnTo>
                    <a:pt x="53860" y="268"/>
                  </a:lnTo>
                  <a:lnTo>
                    <a:pt x="60139" y="0"/>
                  </a:lnTo>
                  <a:lnTo>
                    <a:pt x="60139" y="0"/>
                  </a:lnTo>
                  <a:lnTo>
                    <a:pt x="64840" y="268"/>
                  </a:lnTo>
                  <a:lnTo>
                    <a:pt x="69542" y="783"/>
                  </a:lnTo>
                  <a:lnTo>
                    <a:pt x="73985" y="1567"/>
                  </a:lnTo>
                  <a:lnTo>
                    <a:pt x="78429" y="2876"/>
                  </a:lnTo>
                  <a:lnTo>
                    <a:pt x="82615" y="4443"/>
                  </a:lnTo>
                  <a:lnTo>
                    <a:pt x="86801" y="6279"/>
                  </a:lnTo>
                  <a:lnTo>
                    <a:pt x="90719" y="8372"/>
                  </a:lnTo>
                  <a:lnTo>
                    <a:pt x="94379" y="10722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149" y="49190"/>
                  </a:moveTo>
                  <a:lnTo>
                    <a:pt x="119149" y="49190"/>
                  </a:lnTo>
                  <a:lnTo>
                    <a:pt x="120000" y="59539"/>
                  </a:lnTo>
                  <a:lnTo>
                    <a:pt x="120000" y="59539"/>
                  </a:lnTo>
                  <a:lnTo>
                    <a:pt x="120000" y="65599"/>
                  </a:lnTo>
                  <a:lnTo>
                    <a:pt x="119149" y="71624"/>
                  </a:lnTo>
                  <a:lnTo>
                    <a:pt x="117412" y="77684"/>
                  </a:lnTo>
                  <a:lnTo>
                    <a:pt x="115676" y="82858"/>
                  </a:lnTo>
                  <a:lnTo>
                    <a:pt x="113089" y="88033"/>
                  </a:lnTo>
                  <a:lnTo>
                    <a:pt x="110502" y="93207"/>
                  </a:lnTo>
                  <a:lnTo>
                    <a:pt x="107064" y="98381"/>
                  </a:lnTo>
                  <a:lnTo>
                    <a:pt x="102740" y="102705"/>
                  </a:lnTo>
                  <a:lnTo>
                    <a:pt x="98417" y="106178"/>
                  </a:lnTo>
                  <a:lnTo>
                    <a:pt x="94093" y="109616"/>
                  </a:lnTo>
                  <a:lnTo>
                    <a:pt x="88919" y="113089"/>
                  </a:lnTo>
                  <a:lnTo>
                    <a:pt x="83744" y="114790"/>
                  </a:lnTo>
                  <a:lnTo>
                    <a:pt x="78570" y="117377"/>
                  </a:lnTo>
                  <a:lnTo>
                    <a:pt x="72510" y="118263"/>
                  </a:lnTo>
                  <a:lnTo>
                    <a:pt x="66485" y="119964"/>
                  </a:lnTo>
                  <a:lnTo>
                    <a:pt x="60460" y="119964"/>
                  </a:lnTo>
                  <a:lnTo>
                    <a:pt x="60460" y="119964"/>
                  </a:lnTo>
                  <a:lnTo>
                    <a:pt x="54400" y="119964"/>
                  </a:lnTo>
                  <a:lnTo>
                    <a:pt x="48375" y="118263"/>
                  </a:lnTo>
                  <a:lnTo>
                    <a:pt x="42315" y="117377"/>
                  </a:lnTo>
                  <a:lnTo>
                    <a:pt x="37141" y="114790"/>
                  </a:lnTo>
                  <a:lnTo>
                    <a:pt x="31966" y="113089"/>
                  </a:lnTo>
                  <a:lnTo>
                    <a:pt x="26792" y="109616"/>
                  </a:lnTo>
                  <a:lnTo>
                    <a:pt x="22468" y="106178"/>
                  </a:lnTo>
                  <a:lnTo>
                    <a:pt x="18145" y="102705"/>
                  </a:lnTo>
                  <a:lnTo>
                    <a:pt x="13821" y="98381"/>
                  </a:lnTo>
                  <a:lnTo>
                    <a:pt x="10383" y="93207"/>
                  </a:lnTo>
                  <a:lnTo>
                    <a:pt x="7796" y="88033"/>
                  </a:lnTo>
                  <a:lnTo>
                    <a:pt x="5209" y="82858"/>
                  </a:lnTo>
                  <a:lnTo>
                    <a:pt x="2622" y="77684"/>
                  </a:lnTo>
                  <a:lnTo>
                    <a:pt x="1736" y="71624"/>
                  </a:lnTo>
                  <a:lnTo>
                    <a:pt x="886" y="65599"/>
                  </a:lnTo>
                  <a:lnTo>
                    <a:pt x="35" y="59539"/>
                  </a:lnTo>
                  <a:lnTo>
                    <a:pt x="35" y="59539"/>
                  </a:lnTo>
                  <a:lnTo>
                    <a:pt x="886" y="53514"/>
                  </a:lnTo>
                  <a:lnTo>
                    <a:pt x="1736" y="47489"/>
                  </a:lnTo>
                  <a:lnTo>
                    <a:pt x="2622" y="42279"/>
                  </a:lnTo>
                  <a:lnTo>
                    <a:pt x="5209" y="36255"/>
                  </a:lnTo>
                  <a:lnTo>
                    <a:pt x="7796" y="31080"/>
                  </a:lnTo>
                  <a:lnTo>
                    <a:pt x="10383" y="25906"/>
                  </a:lnTo>
                  <a:lnTo>
                    <a:pt x="13821" y="21582"/>
                  </a:lnTo>
                  <a:lnTo>
                    <a:pt x="18145" y="17259"/>
                  </a:lnTo>
                  <a:lnTo>
                    <a:pt x="22468" y="13821"/>
                  </a:lnTo>
                  <a:lnTo>
                    <a:pt x="26792" y="10348"/>
                  </a:lnTo>
                  <a:lnTo>
                    <a:pt x="31966" y="6910"/>
                  </a:lnTo>
                  <a:lnTo>
                    <a:pt x="37141" y="4323"/>
                  </a:lnTo>
                  <a:lnTo>
                    <a:pt x="42315" y="2587"/>
                  </a:lnTo>
                  <a:lnTo>
                    <a:pt x="48375" y="850"/>
                  </a:lnTo>
                  <a:lnTo>
                    <a:pt x="54400" y="0"/>
                  </a:lnTo>
                  <a:lnTo>
                    <a:pt x="60460" y="0"/>
                  </a:lnTo>
                  <a:lnTo>
                    <a:pt x="60460" y="0"/>
                  </a:lnTo>
                  <a:lnTo>
                    <a:pt x="70809" y="850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6058550" y="1776125"/>
              <a:ext cx="182074" cy="18207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9485" y="7628"/>
                  </a:moveTo>
                  <a:lnTo>
                    <a:pt x="89485" y="7628"/>
                  </a:lnTo>
                  <a:lnTo>
                    <a:pt x="83075" y="4432"/>
                  </a:lnTo>
                  <a:lnTo>
                    <a:pt x="79467" y="3212"/>
                  </a:lnTo>
                  <a:lnTo>
                    <a:pt x="75842" y="2010"/>
                  </a:lnTo>
                  <a:lnTo>
                    <a:pt x="71838" y="1219"/>
                  </a:lnTo>
                  <a:lnTo>
                    <a:pt x="68230" y="411"/>
                  </a:lnTo>
                  <a:lnTo>
                    <a:pt x="64209" y="16"/>
                  </a:lnTo>
                  <a:lnTo>
                    <a:pt x="60205" y="16"/>
                  </a:lnTo>
                  <a:lnTo>
                    <a:pt x="60205" y="16"/>
                  </a:lnTo>
                  <a:lnTo>
                    <a:pt x="54175" y="411"/>
                  </a:lnTo>
                  <a:lnTo>
                    <a:pt x="48161" y="1219"/>
                  </a:lnTo>
                  <a:lnTo>
                    <a:pt x="42147" y="2422"/>
                  </a:lnTo>
                  <a:lnTo>
                    <a:pt x="36924" y="4827"/>
                  </a:lnTo>
                  <a:lnTo>
                    <a:pt x="31701" y="7233"/>
                  </a:lnTo>
                  <a:lnTo>
                    <a:pt x="26494" y="10034"/>
                  </a:lnTo>
                  <a:lnTo>
                    <a:pt x="22078" y="13659"/>
                  </a:lnTo>
                  <a:lnTo>
                    <a:pt x="17663" y="17663"/>
                  </a:lnTo>
                  <a:lnTo>
                    <a:pt x="13642" y="21683"/>
                  </a:lnTo>
                  <a:lnTo>
                    <a:pt x="10429" y="26494"/>
                  </a:lnTo>
                  <a:lnTo>
                    <a:pt x="7233" y="31305"/>
                  </a:lnTo>
                  <a:lnTo>
                    <a:pt x="4827" y="36528"/>
                  </a:lnTo>
                  <a:lnTo>
                    <a:pt x="2817" y="42147"/>
                  </a:lnTo>
                  <a:lnTo>
                    <a:pt x="1202" y="47766"/>
                  </a:lnTo>
                  <a:lnTo>
                    <a:pt x="411" y="53780"/>
                  </a:lnTo>
                  <a:lnTo>
                    <a:pt x="0" y="59794"/>
                  </a:lnTo>
                  <a:lnTo>
                    <a:pt x="0" y="59794"/>
                  </a:lnTo>
                  <a:lnTo>
                    <a:pt x="411" y="66219"/>
                  </a:lnTo>
                  <a:lnTo>
                    <a:pt x="1202" y="71838"/>
                  </a:lnTo>
                  <a:lnTo>
                    <a:pt x="2817" y="77852"/>
                  </a:lnTo>
                  <a:lnTo>
                    <a:pt x="4827" y="83471"/>
                  </a:lnTo>
                  <a:lnTo>
                    <a:pt x="7233" y="88694"/>
                  </a:lnTo>
                  <a:lnTo>
                    <a:pt x="10429" y="93505"/>
                  </a:lnTo>
                  <a:lnTo>
                    <a:pt x="13642" y="97921"/>
                  </a:lnTo>
                  <a:lnTo>
                    <a:pt x="17663" y="102336"/>
                  </a:lnTo>
                  <a:lnTo>
                    <a:pt x="22078" y="106357"/>
                  </a:lnTo>
                  <a:lnTo>
                    <a:pt x="26494" y="109570"/>
                  </a:lnTo>
                  <a:lnTo>
                    <a:pt x="31701" y="112766"/>
                  </a:lnTo>
                  <a:lnTo>
                    <a:pt x="36924" y="115172"/>
                  </a:lnTo>
                  <a:lnTo>
                    <a:pt x="42147" y="117182"/>
                  </a:lnTo>
                  <a:lnTo>
                    <a:pt x="48161" y="118797"/>
                  </a:lnTo>
                  <a:lnTo>
                    <a:pt x="54175" y="119588"/>
                  </a:lnTo>
                  <a:lnTo>
                    <a:pt x="60205" y="119999"/>
                  </a:lnTo>
                  <a:lnTo>
                    <a:pt x="60205" y="119999"/>
                  </a:lnTo>
                  <a:lnTo>
                    <a:pt x="66219" y="119588"/>
                  </a:lnTo>
                  <a:lnTo>
                    <a:pt x="72233" y="118797"/>
                  </a:lnTo>
                  <a:lnTo>
                    <a:pt x="77852" y="117182"/>
                  </a:lnTo>
                  <a:lnTo>
                    <a:pt x="83471" y="115172"/>
                  </a:lnTo>
                  <a:lnTo>
                    <a:pt x="88694" y="112766"/>
                  </a:lnTo>
                  <a:lnTo>
                    <a:pt x="93505" y="109570"/>
                  </a:lnTo>
                  <a:lnTo>
                    <a:pt x="98316" y="106357"/>
                  </a:lnTo>
                  <a:lnTo>
                    <a:pt x="102732" y="102336"/>
                  </a:lnTo>
                  <a:lnTo>
                    <a:pt x="106340" y="97921"/>
                  </a:lnTo>
                  <a:lnTo>
                    <a:pt x="109965" y="93505"/>
                  </a:lnTo>
                  <a:lnTo>
                    <a:pt x="112766" y="88694"/>
                  </a:lnTo>
                  <a:lnTo>
                    <a:pt x="115567" y="83471"/>
                  </a:lnTo>
                  <a:lnTo>
                    <a:pt x="117577" y="77852"/>
                  </a:lnTo>
                  <a:lnTo>
                    <a:pt x="118780" y="71838"/>
                  </a:lnTo>
                  <a:lnTo>
                    <a:pt x="119983" y="66219"/>
                  </a:lnTo>
                  <a:lnTo>
                    <a:pt x="119983" y="59794"/>
                  </a:lnTo>
                  <a:lnTo>
                    <a:pt x="119983" y="59794"/>
                  </a:lnTo>
                  <a:lnTo>
                    <a:pt x="119983" y="55790"/>
                  </a:lnTo>
                  <a:lnTo>
                    <a:pt x="119588" y="52181"/>
                  </a:lnTo>
                  <a:lnTo>
                    <a:pt x="119192" y="48161"/>
                  </a:lnTo>
                  <a:lnTo>
                    <a:pt x="117989" y="44553"/>
                  </a:lnTo>
                  <a:lnTo>
                    <a:pt x="117182" y="40944"/>
                  </a:lnTo>
                  <a:lnTo>
                    <a:pt x="115567" y="37336"/>
                  </a:lnTo>
                  <a:lnTo>
                    <a:pt x="112371" y="3051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971475" y="2001400"/>
              <a:ext cx="74923" cy="706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8538" y="42"/>
                  </a:moveTo>
                  <a:lnTo>
                    <a:pt x="11731" y="49663"/>
                  </a:lnTo>
                  <a:lnTo>
                    <a:pt x="11731" y="49663"/>
                  </a:lnTo>
                  <a:lnTo>
                    <a:pt x="6846" y="55861"/>
                  </a:lnTo>
                  <a:lnTo>
                    <a:pt x="2962" y="63119"/>
                  </a:lnTo>
                  <a:lnTo>
                    <a:pt x="1001" y="70336"/>
                  </a:lnTo>
                  <a:lnTo>
                    <a:pt x="40" y="78613"/>
                  </a:lnTo>
                  <a:lnTo>
                    <a:pt x="1001" y="86890"/>
                  </a:lnTo>
                  <a:lnTo>
                    <a:pt x="2962" y="94106"/>
                  </a:lnTo>
                  <a:lnTo>
                    <a:pt x="6846" y="101365"/>
                  </a:lnTo>
                  <a:lnTo>
                    <a:pt x="11731" y="107562"/>
                  </a:lnTo>
                  <a:lnTo>
                    <a:pt x="11731" y="107562"/>
                  </a:lnTo>
                  <a:lnTo>
                    <a:pt x="17577" y="112741"/>
                  </a:lnTo>
                  <a:lnTo>
                    <a:pt x="24384" y="116858"/>
                  </a:lnTo>
                  <a:lnTo>
                    <a:pt x="32192" y="118938"/>
                  </a:lnTo>
                  <a:lnTo>
                    <a:pt x="39039" y="119957"/>
                  </a:lnTo>
                  <a:lnTo>
                    <a:pt x="39039" y="119957"/>
                  </a:lnTo>
                  <a:lnTo>
                    <a:pt x="46846" y="118938"/>
                  </a:lnTo>
                  <a:lnTo>
                    <a:pt x="53653" y="116858"/>
                  </a:lnTo>
                  <a:lnTo>
                    <a:pt x="60500" y="112741"/>
                  </a:lnTo>
                  <a:lnTo>
                    <a:pt x="67307" y="107562"/>
                  </a:lnTo>
                  <a:lnTo>
                    <a:pt x="114114" y="57941"/>
                  </a:lnTo>
                  <a:lnTo>
                    <a:pt x="114114" y="57941"/>
                  </a:lnTo>
                  <a:lnTo>
                    <a:pt x="119959" y="50682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40" y="50682"/>
                  </a:moveTo>
                  <a:lnTo>
                    <a:pt x="40" y="50682"/>
                  </a:lnTo>
                  <a:lnTo>
                    <a:pt x="4964" y="57941"/>
                  </a:lnTo>
                  <a:lnTo>
                    <a:pt x="53118" y="107562"/>
                  </a:lnTo>
                  <a:lnTo>
                    <a:pt x="53118" y="107562"/>
                  </a:lnTo>
                  <a:lnTo>
                    <a:pt x="59011" y="112741"/>
                  </a:lnTo>
                  <a:lnTo>
                    <a:pt x="65913" y="116858"/>
                  </a:lnTo>
                  <a:lnTo>
                    <a:pt x="73743" y="118938"/>
                  </a:lnTo>
                  <a:lnTo>
                    <a:pt x="80645" y="119957"/>
                  </a:lnTo>
                  <a:lnTo>
                    <a:pt x="80645" y="119957"/>
                  </a:lnTo>
                  <a:lnTo>
                    <a:pt x="88516" y="118938"/>
                  </a:lnTo>
                  <a:lnTo>
                    <a:pt x="95378" y="116858"/>
                  </a:lnTo>
                  <a:lnTo>
                    <a:pt x="102280" y="112741"/>
                  </a:lnTo>
                  <a:lnTo>
                    <a:pt x="109142" y="107562"/>
                  </a:lnTo>
                  <a:lnTo>
                    <a:pt x="109142" y="107562"/>
                  </a:lnTo>
                  <a:lnTo>
                    <a:pt x="114066" y="101365"/>
                  </a:lnTo>
                  <a:lnTo>
                    <a:pt x="117981" y="94106"/>
                  </a:lnTo>
                  <a:lnTo>
                    <a:pt x="119959" y="86890"/>
                  </a:lnTo>
                  <a:lnTo>
                    <a:pt x="119959" y="78613"/>
                  </a:lnTo>
                  <a:lnTo>
                    <a:pt x="119959" y="70336"/>
                  </a:lnTo>
                  <a:lnTo>
                    <a:pt x="117981" y="63119"/>
                  </a:lnTo>
                  <a:lnTo>
                    <a:pt x="114066" y="55861"/>
                  </a:lnTo>
                  <a:lnTo>
                    <a:pt x="109142" y="49663"/>
                  </a:lnTo>
                  <a:lnTo>
                    <a:pt x="61957" y="42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6209" y="28359"/>
                  </a:moveTo>
                  <a:lnTo>
                    <a:pt x="103689" y="26067"/>
                  </a:lnTo>
                  <a:lnTo>
                    <a:pt x="115922" y="14038"/>
                  </a:lnTo>
                  <a:lnTo>
                    <a:pt x="115922" y="14038"/>
                  </a:lnTo>
                  <a:lnTo>
                    <a:pt x="116795" y="13180"/>
                  </a:lnTo>
                  <a:lnTo>
                    <a:pt x="117369" y="12039"/>
                  </a:lnTo>
                  <a:lnTo>
                    <a:pt x="117668" y="11181"/>
                  </a:lnTo>
                  <a:lnTo>
                    <a:pt x="117668" y="10029"/>
                  </a:lnTo>
                  <a:lnTo>
                    <a:pt x="117668" y="8888"/>
                  </a:lnTo>
                  <a:lnTo>
                    <a:pt x="117369" y="7736"/>
                  </a:lnTo>
                  <a:lnTo>
                    <a:pt x="116795" y="6878"/>
                  </a:lnTo>
                  <a:lnTo>
                    <a:pt x="115922" y="6019"/>
                  </a:lnTo>
                  <a:lnTo>
                    <a:pt x="115922" y="6019"/>
                  </a:lnTo>
                  <a:lnTo>
                    <a:pt x="115049" y="5161"/>
                  </a:lnTo>
                  <a:lnTo>
                    <a:pt x="114176" y="4597"/>
                  </a:lnTo>
                  <a:lnTo>
                    <a:pt x="113004" y="4303"/>
                  </a:lnTo>
                  <a:lnTo>
                    <a:pt x="111844" y="4303"/>
                  </a:lnTo>
                  <a:lnTo>
                    <a:pt x="110672" y="4303"/>
                  </a:lnTo>
                  <a:lnTo>
                    <a:pt x="109799" y="4597"/>
                  </a:lnTo>
                  <a:lnTo>
                    <a:pt x="108639" y="5161"/>
                  </a:lnTo>
                  <a:lnTo>
                    <a:pt x="107766" y="6019"/>
                  </a:lnTo>
                  <a:lnTo>
                    <a:pt x="94074" y="19482"/>
                  </a:lnTo>
                  <a:lnTo>
                    <a:pt x="94074" y="19482"/>
                  </a:lnTo>
                  <a:lnTo>
                    <a:pt x="93488" y="17483"/>
                  </a:lnTo>
                  <a:lnTo>
                    <a:pt x="90869" y="3727"/>
                  </a:lnTo>
                  <a:lnTo>
                    <a:pt x="90869" y="3727"/>
                  </a:lnTo>
                  <a:lnTo>
                    <a:pt x="90582" y="2304"/>
                  </a:lnTo>
                  <a:lnTo>
                    <a:pt x="89997" y="1152"/>
                  </a:lnTo>
                  <a:lnTo>
                    <a:pt x="89411" y="587"/>
                  </a:lnTo>
                  <a:lnTo>
                    <a:pt x="88538" y="11"/>
                  </a:lnTo>
                  <a:lnTo>
                    <a:pt x="87665" y="11"/>
                  </a:lnTo>
                  <a:lnTo>
                    <a:pt x="86505" y="293"/>
                  </a:lnTo>
                  <a:lnTo>
                    <a:pt x="85632" y="870"/>
                  </a:lnTo>
                  <a:lnTo>
                    <a:pt x="84460" y="1728"/>
                  </a:lnTo>
                  <a:lnTo>
                    <a:pt x="64956" y="20623"/>
                  </a:lnTo>
                  <a:lnTo>
                    <a:pt x="64956" y="20623"/>
                  </a:lnTo>
                  <a:lnTo>
                    <a:pt x="64071" y="21775"/>
                  </a:lnTo>
                  <a:lnTo>
                    <a:pt x="63198" y="23209"/>
                  </a:lnTo>
                  <a:lnTo>
                    <a:pt x="62325" y="24926"/>
                  </a:lnTo>
                  <a:lnTo>
                    <a:pt x="61751" y="26360"/>
                  </a:lnTo>
                  <a:lnTo>
                    <a:pt x="61452" y="28077"/>
                  </a:lnTo>
                  <a:lnTo>
                    <a:pt x="61165" y="29794"/>
                  </a:lnTo>
                  <a:lnTo>
                    <a:pt x="61165" y="31510"/>
                  </a:lnTo>
                  <a:lnTo>
                    <a:pt x="61165" y="32945"/>
                  </a:lnTo>
                  <a:lnTo>
                    <a:pt x="63784" y="46690"/>
                  </a:lnTo>
                  <a:lnTo>
                    <a:pt x="63784" y="46690"/>
                  </a:lnTo>
                  <a:lnTo>
                    <a:pt x="64370" y="48689"/>
                  </a:lnTo>
                  <a:lnTo>
                    <a:pt x="1757" y="110264"/>
                  </a:lnTo>
                  <a:lnTo>
                    <a:pt x="1757" y="110264"/>
                  </a:lnTo>
                  <a:lnTo>
                    <a:pt x="872" y="111122"/>
                  </a:lnTo>
                  <a:lnTo>
                    <a:pt x="298" y="112263"/>
                  </a:lnTo>
                  <a:lnTo>
                    <a:pt x="0" y="113403"/>
                  </a:lnTo>
                  <a:lnTo>
                    <a:pt x="0" y="114262"/>
                  </a:lnTo>
                  <a:lnTo>
                    <a:pt x="0" y="115414"/>
                  </a:lnTo>
                  <a:lnTo>
                    <a:pt x="298" y="116554"/>
                  </a:lnTo>
                  <a:lnTo>
                    <a:pt x="872" y="117413"/>
                  </a:lnTo>
                  <a:lnTo>
                    <a:pt x="1757" y="118271"/>
                  </a:lnTo>
                  <a:lnTo>
                    <a:pt x="1757" y="118271"/>
                  </a:lnTo>
                  <a:lnTo>
                    <a:pt x="2630" y="119141"/>
                  </a:lnTo>
                  <a:lnTo>
                    <a:pt x="3503" y="119706"/>
                  </a:lnTo>
                  <a:lnTo>
                    <a:pt x="4663" y="120000"/>
                  </a:lnTo>
                  <a:lnTo>
                    <a:pt x="5835" y="120000"/>
                  </a:lnTo>
                  <a:lnTo>
                    <a:pt x="5835" y="120000"/>
                  </a:lnTo>
                  <a:lnTo>
                    <a:pt x="6995" y="120000"/>
                  </a:lnTo>
                  <a:lnTo>
                    <a:pt x="7868" y="119706"/>
                  </a:lnTo>
                  <a:lnTo>
                    <a:pt x="9028" y="119141"/>
                  </a:lnTo>
                  <a:lnTo>
                    <a:pt x="9901" y="118271"/>
                  </a:lnTo>
                  <a:lnTo>
                    <a:pt x="73985" y="55567"/>
                  </a:lnTo>
                  <a:lnTo>
                    <a:pt x="86505" y="57566"/>
                  </a:lnTo>
                  <a:lnTo>
                    <a:pt x="86505" y="57566"/>
                  </a:lnTo>
                  <a:lnTo>
                    <a:pt x="87964" y="57860"/>
                  </a:lnTo>
                  <a:lnTo>
                    <a:pt x="89710" y="57860"/>
                  </a:lnTo>
                  <a:lnTo>
                    <a:pt x="91168" y="57566"/>
                  </a:lnTo>
                  <a:lnTo>
                    <a:pt x="92914" y="57001"/>
                  </a:lnTo>
                  <a:lnTo>
                    <a:pt x="94660" y="56425"/>
                  </a:lnTo>
                  <a:lnTo>
                    <a:pt x="96119" y="55849"/>
                  </a:lnTo>
                  <a:lnTo>
                    <a:pt x="97566" y="54991"/>
                  </a:lnTo>
                  <a:lnTo>
                    <a:pt x="98738" y="53850"/>
                  </a:lnTo>
                  <a:lnTo>
                    <a:pt x="118254" y="34661"/>
                  </a:lnTo>
                  <a:lnTo>
                    <a:pt x="118254" y="34661"/>
                  </a:lnTo>
                  <a:lnTo>
                    <a:pt x="119127" y="33803"/>
                  </a:lnTo>
                  <a:lnTo>
                    <a:pt x="119701" y="32651"/>
                  </a:lnTo>
                  <a:lnTo>
                    <a:pt x="120000" y="31793"/>
                  </a:lnTo>
                  <a:lnTo>
                    <a:pt x="119701" y="30652"/>
                  </a:lnTo>
                  <a:lnTo>
                    <a:pt x="119414" y="30076"/>
                  </a:lnTo>
                  <a:lnTo>
                    <a:pt x="118541" y="29218"/>
                  </a:lnTo>
                  <a:lnTo>
                    <a:pt x="117369" y="28641"/>
                  </a:lnTo>
                  <a:lnTo>
                    <a:pt x="116209" y="28359"/>
                  </a:lnTo>
                  <a:lnTo>
                    <a:pt x="116209" y="28359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2878" y="682387"/>
            <a:ext cx="3220869" cy="223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38099" y="1574600"/>
            <a:ext cx="4168200" cy="315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114454"/>
              </a:buClr>
              <a:buSzPct val="100000"/>
              <a:buFont typeface="Nixie One"/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>    </a:t>
            </a:r>
            <a:endParaRPr lang="en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Nixie One"/>
              <a:buNone/>
            </a:pPr>
            <a:endParaRPr dirty="0"/>
          </a:p>
        </p:txBody>
      </p:sp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Slab"/>
              <a:buNone/>
            </a:pPr>
            <a:r>
              <a:rPr lang="en" sz="1800" b="1" i="0" u="none" strike="noStrike" cap="none" dirty="0" smtClean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Design  Pattern</a:t>
            </a:r>
            <a:endParaRPr lang="en" sz="1800" b="1" i="0" u="none" strike="noStrike" cap="none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76" name="Shape 176"/>
          <p:cNvGrpSpPr/>
          <p:nvPr/>
        </p:nvGrpSpPr>
        <p:grpSpPr>
          <a:xfrm>
            <a:off x="333621" y="861850"/>
            <a:ext cx="366457" cy="366436"/>
            <a:chOff x="1923675" y="1633650"/>
            <a:chExt cx="435999" cy="435975"/>
          </a:xfrm>
        </p:grpSpPr>
        <p:sp>
          <p:nvSpPr>
            <p:cNvPr id="177" name="Shape 177"/>
            <p:cNvSpPr/>
            <p:nvPr/>
          </p:nvSpPr>
          <p:spPr>
            <a:xfrm>
              <a:off x="2209250" y="1633650"/>
              <a:ext cx="150424" cy="1504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6589" y="71896"/>
                  </a:moveTo>
                  <a:lnTo>
                    <a:pt x="48103" y="3410"/>
                  </a:lnTo>
                  <a:lnTo>
                    <a:pt x="48103" y="3410"/>
                  </a:lnTo>
                  <a:lnTo>
                    <a:pt x="46149" y="1954"/>
                  </a:lnTo>
                  <a:lnTo>
                    <a:pt x="44214" y="977"/>
                  </a:lnTo>
                  <a:lnTo>
                    <a:pt x="41781" y="498"/>
                  </a:lnTo>
                  <a:lnTo>
                    <a:pt x="39827" y="19"/>
                  </a:lnTo>
                  <a:lnTo>
                    <a:pt x="37413" y="498"/>
                  </a:lnTo>
                  <a:lnTo>
                    <a:pt x="35459" y="977"/>
                  </a:lnTo>
                  <a:lnTo>
                    <a:pt x="33525" y="1954"/>
                  </a:lnTo>
                  <a:lnTo>
                    <a:pt x="31570" y="3410"/>
                  </a:lnTo>
                  <a:lnTo>
                    <a:pt x="0" y="35459"/>
                  </a:lnTo>
                  <a:lnTo>
                    <a:pt x="84520" y="119980"/>
                  </a:lnTo>
                  <a:lnTo>
                    <a:pt x="116589" y="88409"/>
                  </a:lnTo>
                  <a:lnTo>
                    <a:pt x="116589" y="88409"/>
                  </a:lnTo>
                  <a:lnTo>
                    <a:pt x="118045" y="86474"/>
                  </a:lnTo>
                  <a:lnTo>
                    <a:pt x="119002" y="84520"/>
                  </a:lnTo>
                  <a:lnTo>
                    <a:pt x="119501" y="82586"/>
                  </a:lnTo>
                  <a:lnTo>
                    <a:pt x="119980" y="80152"/>
                  </a:lnTo>
                  <a:lnTo>
                    <a:pt x="119501" y="78218"/>
                  </a:lnTo>
                  <a:lnTo>
                    <a:pt x="119002" y="75785"/>
                  </a:lnTo>
                  <a:lnTo>
                    <a:pt x="118045" y="73850"/>
                  </a:lnTo>
                  <a:lnTo>
                    <a:pt x="116589" y="71896"/>
                  </a:lnTo>
                  <a:lnTo>
                    <a:pt x="116589" y="7189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2019900" y="1757250"/>
              <a:ext cx="261823" cy="2618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"/>
                  </a:moveTo>
                  <a:lnTo>
                    <a:pt x="0" y="1199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7081" y="0"/>
                  </a:moveTo>
                  <a:lnTo>
                    <a:pt x="5837" y="81441"/>
                  </a:lnTo>
                  <a:lnTo>
                    <a:pt x="5837" y="81441"/>
                  </a:lnTo>
                  <a:lnTo>
                    <a:pt x="5274" y="82005"/>
                  </a:lnTo>
                  <a:lnTo>
                    <a:pt x="4895" y="82569"/>
                  </a:lnTo>
                  <a:lnTo>
                    <a:pt x="4710" y="83132"/>
                  </a:lnTo>
                  <a:lnTo>
                    <a:pt x="4517" y="83889"/>
                  </a:lnTo>
                  <a:lnTo>
                    <a:pt x="7" y="114918"/>
                  </a:lnTo>
                  <a:lnTo>
                    <a:pt x="7" y="114918"/>
                  </a:lnTo>
                  <a:lnTo>
                    <a:pt x="7" y="115860"/>
                  </a:lnTo>
                  <a:lnTo>
                    <a:pt x="193" y="116988"/>
                  </a:lnTo>
                  <a:lnTo>
                    <a:pt x="756" y="117930"/>
                  </a:lnTo>
                  <a:lnTo>
                    <a:pt x="1320" y="118679"/>
                  </a:lnTo>
                  <a:lnTo>
                    <a:pt x="1320" y="118679"/>
                  </a:lnTo>
                  <a:lnTo>
                    <a:pt x="2077" y="119243"/>
                  </a:lnTo>
                  <a:lnTo>
                    <a:pt x="2826" y="119621"/>
                  </a:lnTo>
                  <a:lnTo>
                    <a:pt x="3583" y="119806"/>
                  </a:lnTo>
                  <a:lnTo>
                    <a:pt x="4517" y="120000"/>
                  </a:lnTo>
                  <a:lnTo>
                    <a:pt x="4517" y="120000"/>
                  </a:lnTo>
                  <a:lnTo>
                    <a:pt x="5088" y="120000"/>
                  </a:lnTo>
                  <a:lnTo>
                    <a:pt x="36115" y="115482"/>
                  </a:lnTo>
                  <a:lnTo>
                    <a:pt x="36115" y="115482"/>
                  </a:lnTo>
                  <a:lnTo>
                    <a:pt x="37436" y="115103"/>
                  </a:lnTo>
                  <a:lnTo>
                    <a:pt x="38000" y="114733"/>
                  </a:lnTo>
                  <a:lnTo>
                    <a:pt x="38563" y="114169"/>
                  </a:lnTo>
                  <a:lnTo>
                    <a:pt x="119992" y="3291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1974225" y="1711575"/>
              <a:ext cx="261823" cy="2618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32" y="11993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29" y="1445"/>
                  </a:moveTo>
                  <a:lnTo>
                    <a:pt x="29" y="144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8554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0" y="1939750"/>
            <a:ext cx="4185821" cy="28336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0078" y="2202418"/>
            <a:ext cx="61579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Façade?</a:t>
            </a:r>
          </a:p>
          <a:p>
            <a:r>
              <a:rPr lang="en-US" sz="4800" dirty="0" smtClean="0"/>
              <a:t>Strategy</a:t>
            </a:r>
            <a:r>
              <a:rPr lang="en-US" sz="4800" dirty="0"/>
              <a:t>??</a:t>
            </a:r>
          </a:p>
          <a:p>
            <a:r>
              <a:rPr lang="en-US" sz="4800" dirty="0"/>
              <a:t>Observer???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4476465" y="1559425"/>
            <a:ext cx="42879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11445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Façade in Deliverable </a:t>
            </a:r>
            <a:r>
              <a:rPr lang="en-US" sz="2000" b="1" dirty="0" smtClean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</a:p>
          <a:p>
            <a:pPr marL="342900" indent="-342900">
              <a:buClr>
                <a:srgbClr val="114454"/>
              </a:buClr>
              <a:buSzPct val="100000"/>
              <a:buFont typeface="Wingdings" panose="05000000000000000000" pitchFamily="2" charset="2"/>
              <a:buChar char="v"/>
            </a:pPr>
            <a:endParaRPr lang="en-US" sz="2000" b="1" dirty="0">
              <a:solidFill>
                <a:srgbClr val="114454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342900" indent="-342900">
              <a:buClr>
                <a:srgbClr val="114454"/>
              </a:buClr>
              <a:buSzPct val="100000"/>
              <a:buFont typeface="Wingdings" panose="05000000000000000000" pitchFamily="2" charset="2"/>
              <a:buChar char="v"/>
            </a:pPr>
            <a:endParaRPr lang="en-US" sz="2000" b="1" dirty="0" smtClean="0">
              <a:solidFill>
                <a:srgbClr val="114454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342900" indent="-342900">
              <a:buClr>
                <a:srgbClr val="114454"/>
              </a:buClr>
              <a:buSzPct val="100000"/>
              <a:buFont typeface="Wingdings" panose="05000000000000000000" pitchFamily="2" charset="2"/>
              <a:buChar char="v"/>
            </a:pPr>
            <a:endParaRPr lang="en-US" sz="2000" b="1" dirty="0">
              <a:solidFill>
                <a:srgbClr val="114454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342900" indent="-342900">
              <a:buClr>
                <a:srgbClr val="114454"/>
              </a:buClr>
              <a:buSzPct val="100000"/>
              <a:buFont typeface="Wingdings" panose="05000000000000000000" pitchFamily="2" charset="2"/>
              <a:buChar char="v"/>
            </a:pPr>
            <a:endParaRPr lang="en-US" sz="2000" b="1" dirty="0" smtClean="0">
              <a:solidFill>
                <a:srgbClr val="114454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342900" indent="-342900">
              <a:buClr>
                <a:srgbClr val="114454"/>
              </a:buClr>
              <a:buSzPct val="100000"/>
              <a:buFont typeface="Wingdings" panose="05000000000000000000" pitchFamily="2" charset="2"/>
              <a:buChar char="v"/>
            </a:pPr>
            <a:endParaRPr lang="en-US" sz="2000" b="1" dirty="0" smtClean="0">
              <a:solidFill>
                <a:srgbClr val="114454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342900" indent="-342900">
              <a:buClr>
                <a:srgbClr val="114454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Strategy </a:t>
            </a:r>
            <a:r>
              <a:rPr lang="en-US" sz="2000" b="1" dirty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in Deliverable 3</a:t>
            </a:r>
            <a:endParaRPr lang="en-US" sz="2000" b="1" dirty="0">
              <a:solidFill>
                <a:srgbClr val="114454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40" y="2017070"/>
            <a:ext cx="3348922" cy="1193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87" y="3771020"/>
            <a:ext cx="3305175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ctrTitle"/>
          </p:nvPr>
        </p:nvSpPr>
        <p:spPr>
          <a:xfrm>
            <a:off x="3626475" y="2878750"/>
            <a:ext cx="4992899" cy="11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endParaRPr sz="4800" b="1" i="0" u="none" strike="noStrike" cap="none" dirty="0">
              <a:solidFill>
                <a:srgbClr val="11445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endParaRPr sz="4800" b="1" i="0" u="none" strike="noStrike" cap="none" dirty="0">
              <a:solidFill>
                <a:srgbClr val="11445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endParaRPr sz="4800" b="1" i="0" u="none" strike="noStrike" cap="none" dirty="0">
              <a:solidFill>
                <a:srgbClr val="11445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r>
              <a:rPr lang="en" dirty="0"/>
              <a:t>Implementation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637B"/>
              </a:buClr>
              <a:buSzPct val="25000"/>
              <a:buFont typeface="Roboto Slab"/>
              <a:buNone/>
            </a:pPr>
            <a:r>
              <a:rPr lang="en" sz="20000" b="0" i="0" u="none" strike="noStrike" cap="none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r="29318"/>
          <a:stretch/>
        </p:blipFill>
        <p:spPr>
          <a:xfrm>
            <a:off x="4666512" y="308900"/>
            <a:ext cx="4561249" cy="210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Three Difficulty Levels</a:t>
            </a:r>
            <a:endParaRPr dirty="0"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044054" y="1767275"/>
            <a:ext cx="5390865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 smtClean="0"/>
              <a:t>EASY</a:t>
            </a:r>
          </a:p>
          <a:p>
            <a:pPr lvl="0" indent="0">
              <a:spcBef>
                <a:spcPts val="0"/>
              </a:spcBef>
              <a:buNone/>
            </a:pPr>
            <a:r>
              <a:rPr lang="en-US" b="1" dirty="0" smtClean="0"/>
              <a:t>   </a:t>
            </a:r>
            <a:r>
              <a:rPr lang="en-US" dirty="0" smtClean="0"/>
              <a:t>random()</a:t>
            </a:r>
          </a:p>
          <a:p>
            <a:pPr lvl="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 smtClean="0"/>
              <a:t>MEDIUM</a:t>
            </a:r>
          </a:p>
          <a:p>
            <a:pPr lvl="0" indent="0">
              <a:spcBef>
                <a:spcPts val="0"/>
              </a:spcBef>
              <a:buNone/>
            </a:pPr>
            <a:r>
              <a:rPr lang="en-US" sz="1400" dirty="0"/>
              <a:t> </a:t>
            </a:r>
            <a:r>
              <a:rPr lang="en-US" sz="1400" dirty="0" smtClean="0"/>
              <a:t>   </a:t>
            </a:r>
            <a:r>
              <a:rPr lang="en-US" dirty="0" smtClean="0"/>
              <a:t>locating any available position around             the grid square that was just marked</a:t>
            </a:r>
          </a:p>
          <a:p>
            <a:pPr lvl="0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en-US" sz="1400" b="1" dirty="0" smtClean="0"/>
          </a:p>
          <a:p>
            <a:pPr lvl="0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en-US" b="1" dirty="0" smtClean="0"/>
              <a:t>HARD</a:t>
            </a:r>
          </a:p>
          <a:p>
            <a:pPr lvl="0" indent="0">
              <a:spcBef>
                <a:spcPts val="0"/>
              </a:spcBef>
              <a:buNone/>
            </a:pPr>
            <a:r>
              <a:rPr lang="en-US" b="1" dirty="0"/>
              <a:t> </a:t>
            </a:r>
            <a:r>
              <a:rPr lang="en-US" dirty="0"/>
              <a:t>minimax algorithm</a:t>
            </a:r>
            <a:endParaRPr lang="en-US" dirty="0"/>
          </a:p>
          <a:p>
            <a:pPr lvl="0" indent="0">
              <a:spcBef>
                <a:spcPts val="0"/>
              </a:spcBef>
              <a:buNone/>
            </a:pPr>
            <a:endParaRPr sz="1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322" y="1904716"/>
            <a:ext cx="1342072" cy="7020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77" y="2884598"/>
            <a:ext cx="924054" cy="92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38" y="3808652"/>
            <a:ext cx="1682040" cy="9017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Heuristic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590875" y="1767275"/>
            <a:ext cx="4215300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sz="1050" dirty="0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 txBox="1">
            <a:spLocks noGrp="1"/>
          </p:cNvSpPr>
          <p:nvPr>
            <p:ph type="body" idx="2"/>
          </p:nvPr>
        </p:nvSpPr>
        <p:spPr>
          <a:xfrm>
            <a:off x="4806174" y="1767275"/>
            <a:ext cx="4163399" cy="3158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219" name="Shape 219"/>
          <p:cNvGrpSpPr/>
          <p:nvPr/>
        </p:nvGrpSpPr>
        <p:grpSpPr>
          <a:xfrm>
            <a:off x="333622" y="861854"/>
            <a:ext cx="366352" cy="366458"/>
            <a:chOff x="1923675" y="1633650"/>
            <a:chExt cx="435875" cy="436000"/>
          </a:xfrm>
        </p:grpSpPr>
        <p:sp>
          <p:nvSpPr>
            <p:cNvPr id="220" name="Shape 220"/>
            <p:cNvSpPr/>
            <p:nvPr/>
          </p:nvSpPr>
          <p:spPr>
            <a:xfrm>
              <a:off x="2209250" y="1633650"/>
              <a:ext cx="150300" cy="1503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6589" y="71896"/>
                  </a:moveTo>
                  <a:lnTo>
                    <a:pt x="48103" y="3410"/>
                  </a:lnTo>
                  <a:lnTo>
                    <a:pt x="48103" y="3410"/>
                  </a:lnTo>
                  <a:lnTo>
                    <a:pt x="46149" y="1954"/>
                  </a:lnTo>
                  <a:lnTo>
                    <a:pt x="44214" y="977"/>
                  </a:lnTo>
                  <a:lnTo>
                    <a:pt x="41781" y="498"/>
                  </a:lnTo>
                  <a:lnTo>
                    <a:pt x="39827" y="19"/>
                  </a:lnTo>
                  <a:lnTo>
                    <a:pt x="37413" y="498"/>
                  </a:lnTo>
                  <a:lnTo>
                    <a:pt x="35459" y="977"/>
                  </a:lnTo>
                  <a:lnTo>
                    <a:pt x="33525" y="1954"/>
                  </a:lnTo>
                  <a:lnTo>
                    <a:pt x="31570" y="3410"/>
                  </a:lnTo>
                  <a:lnTo>
                    <a:pt x="0" y="35459"/>
                  </a:lnTo>
                  <a:lnTo>
                    <a:pt x="84520" y="119980"/>
                  </a:lnTo>
                  <a:lnTo>
                    <a:pt x="116589" y="88409"/>
                  </a:lnTo>
                  <a:lnTo>
                    <a:pt x="116589" y="88409"/>
                  </a:lnTo>
                  <a:lnTo>
                    <a:pt x="118045" y="86474"/>
                  </a:lnTo>
                  <a:lnTo>
                    <a:pt x="119002" y="84520"/>
                  </a:lnTo>
                  <a:lnTo>
                    <a:pt x="119501" y="82586"/>
                  </a:lnTo>
                  <a:lnTo>
                    <a:pt x="119980" y="80152"/>
                  </a:lnTo>
                  <a:lnTo>
                    <a:pt x="119501" y="78218"/>
                  </a:lnTo>
                  <a:lnTo>
                    <a:pt x="119002" y="75785"/>
                  </a:lnTo>
                  <a:lnTo>
                    <a:pt x="118045" y="73850"/>
                  </a:lnTo>
                  <a:lnTo>
                    <a:pt x="116589" y="71896"/>
                  </a:lnTo>
                  <a:lnTo>
                    <a:pt x="116589" y="7189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2019900" y="1757250"/>
              <a:ext cx="261900" cy="261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"/>
                  </a:moveTo>
                  <a:lnTo>
                    <a:pt x="0" y="1199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923675" y="1681150"/>
              <a:ext cx="388500" cy="388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7081" y="0"/>
                  </a:moveTo>
                  <a:lnTo>
                    <a:pt x="5837" y="81441"/>
                  </a:lnTo>
                  <a:lnTo>
                    <a:pt x="5837" y="81441"/>
                  </a:lnTo>
                  <a:lnTo>
                    <a:pt x="5274" y="82005"/>
                  </a:lnTo>
                  <a:lnTo>
                    <a:pt x="4895" y="82569"/>
                  </a:lnTo>
                  <a:lnTo>
                    <a:pt x="4710" y="83132"/>
                  </a:lnTo>
                  <a:lnTo>
                    <a:pt x="4517" y="83889"/>
                  </a:lnTo>
                  <a:lnTo>
                    <a:pt x="7" y="114918"/>
                  </a:lnTo>
                  <a:lnTo>
                    <a:pt x="7" y="114918"/>
                  </a:lnTo>
                  <a:lnTo>
                    <a:pt x="7" y="115860"/>
                  </a:lnTo>
                  <a:lnTo>
                    <a:pt x="193" y="116988"/>
                  </a:lnTo>
                  <a:lnTo>
                    <a:pt x="756" y="117930"/>
                  </a:lnTo>
                  <a:lnTo>
                    <a:pt x="1320" y="118679"/>
                  </a:lnTo>
                  <a:lnTo>
                    <a:pt x="1320" y="118679"/>
                  </a:lnTo>
                  <a:lnTo>
                    <a:pt x="2077" y="119243"/>
                  </a:lnTo>
                  <a:lnTo>
                    <a:pt x="2826" y="119621"/>
                  </a:lnTo>
                  <a:lnTo>
                    <a:pt x="3583" y="119806"/>
                  </a:lnTo>
                  <a:lnTo>
                    <a:pt x="4517" y="120000"/>
                  </a:lnTo>
                  <a:lnTo>
                    <a:pt x="4517" y="120000"/>
                  </a:lnTo>
                  <a:lnTo>
                    <a:pt x="5088" y="120000"/>
                  </a:lnTo>
                  <a:lnTo>
                    <a:pt x="36115" y="115482"/>
                  </a:lnTo>
                  <a:lnTo>
                    <a:pt x="36115" y="115482"/>
                  </a:lnTo>
                  <a:lnTo>
                    <a:pt x="37436" y="115103"/>
                  </a:lnTo>
                  <a:lnTo>
                    <a:pt x="38000" y="114733"/>
                  </a:lnTo>
                  <a:lnTo>
                    <a:pt x="38563" y="114169"/>
                  </a:lnTo>
                  <a:lnTo>
                    <a:pt x="119992" y="3291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1974225" y="1711575"/>
              <a:ext cx="261900" cy="261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1934650" y="2014200"/>
              <a:ext cx="444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32" y="11993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944375" y="1947225"/>
              <a:ext cx="101700" cy="10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29" y="1445"/>
                  </a:moveTo>
                  <a:lnTo>
                    <a:pt x="29" y="144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8554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A simple animation of the Minimax algorith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265" y="0"/>
            <a:ext cx="871130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ctrTitle"/>
          </p:nvPr>
        </p:nvSpPr>
        <p:spPr>
          <a:xfrm>
            <a:off x="5304916" y="2878750"/>
            <a:ext cx="3314384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 smtClean="0"/>
              <a:t>Demo</a:t>
            </a:r>
            <a:endParaRPr lang="en" dirty="0"/>
          </a:p>
        </p:txBody>
      </p:sp>
      <p:sp>
        <p:nvSpPr>
          <p:cNvPr id="233" name="Shape 233"/>
          <p:cNvSpPr txBox="1"/>
          <p:nvPr/>
        </p:nvSpPr>
        <p:spPr>
          <a:xfrm>
            <a:off x="152600" y="924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0" dirty="0" smtClean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5</a:t>
            </a:r>
            <a:endParaRPr lang="en"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54" y="589285"/>
            <a:ext cx="3790950" cy="22093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152600" y="9245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0" dirty="0" smtClean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6</a:t>
            </a:r>
            <a:endParaRPr lang="en"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12" y="504717"/>
            <a:ext cx="3820979" cy="25874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369576" y="3251879"/>
            <a:ext cx="4544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rPr>
              <a:t>Experience</a:t>
            </a:r>
            <a:endParaRPr lang="en-US" sz="4800" b="1" dirty="0">
              <a:solidFill>
                <a:srgbClr val="11445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44175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6248575" y="769275"/>
            <a:ext cx="2592000" cy="1525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902725" y="637225"/>
            <a:ext cx="7731599" cy="16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AF64"/>
              </a:buClr>
              <a:buSzPct val="25000"/>
              <a:buFont typeface="Bree Serif"/>
              <a:buNone/>
            </a:pPr>
            <a:r>
              <a:rPr lang="en" sz="6000" b="0" i="0" u="none" strike="noStrike" cap="none">
                <a:solidFill>
                  <a:srgbClr val="87AF64"/>
                </a:solidFill>
                <a:latin typeface="Bree Serif"/>
                <a:ea typeface="Bree Serif"/>
                <a:cs typeface="Bree Serif"/>
                <a:sym typeface="Bree Serif"/>
              </a:rPr>
              <a:t>         THANK YOU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AF64"/>
              </a:buClr>
              <a:buFont typeface="Bree Serif"/>
              <a:buNone/>
            </a:pPr>
            <a:endParaRPr sz="6000">
              <a:solidFill>
                <a:srgbClr val="87AF64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AF64"/>
              </a:buClr>
              <a:buSzPct val="25000"/>
              <a:buFont typeface="Bree Serif"/>
              <a:buNone/>
            </a:pPr>
            <a:r>
              <a:rPr lang="en" sz="6000" b="0" i="0" u="none" strike="noStrike" cap="none">
                <a:solidFill>
                  <a:srgbClr val="87AF64"/>
                </a:solidFill>
                <a:latin typeface="Bree Serif"/>
                <a:ea typeface="Bree Serif"/>
                <a:cs typeface="Bree Serif"/>
                <a:sym typeface="Bree Serif"/>
              </a:rPr>
              <a:t>ANY QUESTIONS?????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535" y="709487"/>
            <a:ext cx="1933844" cy="1781423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113" name="Shape 113"/>
          <p:cNvGraphicFramePr/>
          <p:nvPr/>
        </p:nvGraphicFramePr>
        <p:xfrm>
          <a:off x="1175657" y="1518558"/>
          <a:ext cx="5184675" cy="2997925"/>
        </p:xfrm>
        <a:graphic>
          <a:graphicData uri="http://schemas.openxmlformats.org/drawingml/2006/table">
            <a:tbl>
              <a:tblPr>
                <a:noFill/>
                <a:tableStyleId>{4E0C07FC-2D3C-4432-AE95-EFDB67361192}</a:tableStyleId>
              </a:tblPr>
              <a:tblGrid>
                <a:gridCol w="305325"/>
                <a:gridCol w="3248300"/>
                <a:gridCol w="1631050"/>
              </a:tblGrid>
              <a:tr h="525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/>
                      </a:r>
                      <a:b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</a:br>
                      <a:endParaRPr lang="en" sz="1300" u="none" strike="noStrike" cap="none">
                        <a:solidFill>
                          <a:srgbClr val="F7EBD5"/>
                        </a:solidFill>
                      </a:endParaRP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>
                          <a:solidFill>
                            <a:srgbClr val="F7EBD5"/>
                          </a:solidFill>
                        </a:rPr>
                        <a:t>        </a:t>
                      </a:r>
                      <a:r>
                        <a:rPr lang="en" sz="1800" u="none" strike="noStrike" cap="none">
                          <a:solidFill>
                            <a:srgbClr val="F7EBD5"/>
                          </a:solidFill>
                        </a:rPr>
                        <a:t>Name</a:t>
                      </a:r>
                    </a:p>
                  </a:txBody>
                  <a:tcPr marL="71150" marR="71150" marT="42700" marB="4270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7EBD5"/>
                          </a:solidFill>
                        </a:rPr>
                        <a:t>Student ID</a:t>
                      </a:r>
                    </a:p>
                  </a:txBody>
                  <a:tcPr marL="71150" marR="71150" marT="42700" marB="42700" anchor="ctr"/>
                </a:tc>
              </a:tr>
              <a:tr h="30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1.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Amanjot Kaur Ahluwalia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40011623</a:t>
                      </a:r>
                    </a:p>
                  </a:txBody>
                  <a:tcPr marL="71150" marR="71150" marT="42700" marB="42700"/>
                </a:tc>
              </a:tr>
              <a:tr h="30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2.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Arash Arasteh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40000580</a:t>
                      </a:r>
                    </a:p>
                  </a:txBody>
                  <a:tcPr marL="71150" marR="71150" marT="42700" marB="42700"/>
                </a:tc>
              </a:tr>
              <a:tr h="30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3.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Arash Farkish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27678835</a:t>
                      </a:r>
                    </a:p>
                  </a:txBody>
                  <a:tcPr marL="71150" marR="71150" marT="42700" marB="42700"/>
                </a:tc>
              </a:tr>
              <a:tr h="30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4.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Basireddy Sandeep Kumar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40016071</a:t>
                      </a:r>
                    </a:p>
                  </a:txBody>
                  <a:tcPr marL="71150" marR="71150" marT="42700" marB="42700"/>
                </a:tc>
              </a:tr>
              <a:tr h="30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5.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Dalvir Singh Bains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40012722</a:t>
                      </a:r>
                    </a:p>
                  </a:txBody>
                  <a:tcPr marL="71150" marR="71150" marT="42700" marB="42700"/>
                </a:tc>
              </a:tr>
              <a:tr h="30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6.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Nidhi Arora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40014504</a:t>
                      </a:r>
                    </a:p>
                  </a:txBody>
                  <a:tcPr marL="71150" marR="71150" marT="42700" marB="42700"/>
                </a:tc>
              </a:tr>
              <a:tr h="30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7.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Parinaz Barakhshan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27675518</a:t>
                      </a:r>
                    </a:p>
                  </a:txBody>
                  <a:tcPr marL="71150" marR="71150" marT="42700" marB="42700"/>
                </a:tc>
              </a:tr>
              <a:tr h="309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8.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Sarthak Batra</a:t>
                      </a:r>
                    </a:p>
                  </a:txBody>
                  <a:tcPr marL="71150" marR="71150" marT="42700" marB="427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EBD5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300" u="none" strike="noStrike" cap="none">
                          <a:solidFill>
                            <a:srgbClr val="F7EBD5"/>
                          </a:solidFill>
                        </a:rPr>
                        <a:t>27408978</a:t>
                      </a:r>
                    </a:p>
                  </a:txBody>
                  <a:tcPr marL="71150" marR="71150" marT="42700" marB="42700"/>
                </a:tc>
              </a:tr>
            </a:tbl>
          </a:graphicData>
        </a:graphic>
      </p:graphicFrame>
      <p:sp>
        <p:nvSpPr>
          <p:cNvPr id="114" name="Shape 114"/>
          <p:cNvSpPr txBox="1"/>
          <p:nvPr/>
        </p:nvSpPr>
        <p:spPr>
          <a:xfrm>
            <a:off x="971550" y="555597"/>
            <a:ext cx="7053942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25000"/>
              <a:buFont typeface="Arial"/>
              <a:buNone/>
            </a:pPr>
            <a:r>
              <a:rPr lang="en" sz="4000" b="1" i="0" u="none" strike="noStrike" cap="non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6935500" y="2454150"/>
            <a:ext cx="5056800" cy="80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chemeClr val="lt1"/>
                </a:solidFill>
              </a:rPr>
              <a:t>Triple-T Team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Slab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Presentation Outline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429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Arial"/>
              <a:buAutoNum type="arabicPeriod"/>
            </a:pPr>
            <a:r>
              <a:rPr lang="en" b="1"/>
              <a:t>Project </a:t>
            </a:r>
            <a:r>
              <a:rPr lang="en" sz="2800" b="1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Requirements</a:t>
            </a:r>
          </a:p>
          <a:p>
            <a:pPr marL="7429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Arial"/>
              <a:buAutoNum type="arabicPeriod"/>
            </a:pPr>
            <a:r>
              <a:rPr lang="en" sz="2800" b="1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Architectural pattern</a:t>
            </a:r>
          </a:p>
          <a:p>
            <a:pPr marL="7429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Arial"/>
              <a:buAutoNum type="arabicPeriod"/>
            </a:pPr>
            <a:r>
              <a:rPr lang="en" sz="2800" b="1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Design pattern</a:t>
            </a:r>
          </a:p>
          <a:p>
            <a:pPr marL="7429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Arial"/>
              <a:buAutoNum type="arabicPeriod"/>
            </a:pPr>
            <a:r>
              <a:rPr lang="en" sz="2800" b="1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Implementation(Heuristic)</a:t>
            </a:r>
          </a:p>
          <a:p>
            <a:pPr marL="7429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Arial"/>
              <a:buAutoNum type="arabicPeriod"/>
            </a:pPr>
            <a:r>
              <a:rPr lang="en" b="1"/>
              <a:t>Screenshots of Application</a:t>
            </a:r>
          </a:p>
        </p:txBody>
      </p:sp>
      <p:grpSp>
        <p:nvGrpSpPr>
          <p:cNvPr id="122" name="Shape 122"/>
          <p:cNvGrpSpPr/>
          <p:nvPr/>
        </p:nvGrpSpPr>
        <p:grpSpPr>
          <a:xfrm>
            <a:off x="333621" y="861850"/>
            <a:ext cx="366457" cy="366436"/>
            <a:chOff x="1923675" y="1633650"/>
            <a:chExt cx="435999" cy="435975"/>
          </a:xfrm>
        </p:grpSpPr>
        <p:sp>
          <p:nvSpPr>
            <p:cNvPr id="123" name="Shape 123"/>
            <p:cNvSpPr/>
            <p:nvPr/>
          </p:nvSpPr>
          <p:spPr>
            <a:xfrm>
              <a:off x="2209250" y="1633650"/>
              <a:ext cx="150424" cy="150424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6589" y="71896"/>
                  </a:moveTo>
                  <a:lnTo>
                    <a:pt x="48103" y="3410"/>
                  </a:lnTo>
                  <a:lnTo>
                    <a:pt x="48103" y="3410"/>
                  </a:lnTo>
                  <a:lnTo>
                    <a:pt x="46149" y="1954"/>
                  </a:lnTo>
                  <a:lnTo>
                    <a:pt x="44214" y="977"/>
                  </a:lnTo>
                  <a:lnTo>
                    <a:pt x="41781" y="498"/>
                  </a:lnTo>
                  <a:lnTo>
                    <a:pt x="39827" y="19"/>
                  </a:lnTo>
                  <a:lnTo>
                    <a:pt x="37413" y="498"/>
                  </a:lnTo>
                  <a:lnTo>
                    <a:pt x="35459" y="977"/>
                  </a:lnTo>
                  <a:lnTo>
                    <a:pt x="33525" y="1954"/>
                  </a:lnTo>
                  <a:lnTo>
                    <a:pt x="31570" y="3410"/>
                  </a:lnTo>
                  <a:lnTo>
                    <a:pt x="0" y="35459"/>
                  </a:lnTo>
                  <a:lnTo>
                    <a:pt x="84520" y="119980"/>
                  </a:lnTo>
                  <a:lnTo>
                    <a:pt x="116589" y="88409"/>
                  </a:lnTo>
                  <a:lnTo>
                    <a:pt x="116589" y="88409"/>
                  </a:lnTo>
                  <a:lnTo>
                    <a:pt x="118045" y="86474"/>
                  </a:lnTo>
                  <a:lnTo>
                    <a:pt x="119002" y="84520"/>
                  </a:lnTo>
                  <a:lnTo>
                    <a:pt x="119501" y="82586"/>
                  </a:lnTo>
                  <a:lnTo>
                    <a:pt x="119980" y="80152"/>
                  </a:lnTo>
                  <a:lnTo>
                    <a:pt x="119501" y="78218"/>
                  </a:lnTo>
                  <a:lnTo>
                    <a:pt x="119002" y="75785"/>
                  </a:lnTo>
                  <a:lnTo>
                    <a:pt x="118045" y="73850"/>
                  </a:lnTo>
                  <a:lnTo>
                    <a:pt x="116589" y="71896"/>
                  </a:lnTo>
                  <a:lnTo>
                    <a:pt x="116589" y="7189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2019900" y="1757250"/>
              <a:ext cx="261823" cy="2618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"/>
                  </a:moveTo>
                  <a:lnTo>
                    <a:pt x="0" y="1199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7081" y="0"/>
                  </a:moveTo>
                  <a:lnTo>
                    <a:pt x="5837" y="81441"/>
                  </a:lnTo>
                  <a:lnTo>
                    <a:pt x="5837" y="81441"/>
                  </a:lnTo>
                  <a:lnTo>
                    <a:pt x="5274" y="82005"/>
                  </a:lnTo>
                  <a:lnTo>
                    <a:pt x="4895" y="82569"/>
                  </a:lnTo>
                  <a:lnTo>
                    <a:pt x="4710" y="83132"/>
                  </a:lnTo>
                  <a:lnTo>
                    <a:pt x="4517" y="83889"/>
                  </a:lnTo>
                  <a:lnTo>
                    <a:pt x="7" y="114918"/>
                  </a:lnTo>
                  <a:lnTo>
                    <a:pt x="7" y="114918"/>
                  </a:lnTo>
                  <a:lnTo>
                    <a:pt x="7" y="115860"/>
                  </a:lnTo>
                  <a:lnTo>
                    <a:pt x="193" y="116988"/>
                  </a:lnTo>
                  <a:lnTo>
                    <a:pt x="756" y="117930"/>
                  </a:lnTo>
                  <a:lnTo>
                    <a:pt x="1320" y="118679"/>
                  </a:lnTo>
                  <a:lnTo>
                    <a:pt x="1320" y="118679"/>
                  </a:lnTo>
                  <a:lnTo>
                    <a:pt x="2077" y="119243"/>
                  </a:lnTo>
                  <a:lnTo>
                    <a:pt x="2826" y="119621"/>
                  </a:lnTo>
                  <a:lnTo>
                    <a:pt x="3583" y="119806"/>
                  </a:lnTo>
                  <a:lnTo>
                    <a:pt x="4517" y="120000"/>
                  </a:lnTo>
                  <a:lnTo>
                    <a:pt x="4517" y="120000"/>
                  </a:lnTo>
                  <a:lnTo>
                    <a:pt x="5088" y="120000"/>
                  </a:lnTo>
                  <a:lnTo>
                    <a:pt x="36115" y="115482"/>
                  </a:lnTo>
                  <a:lnTo>
                    <a:pt x="36115" y="115482"/>
                  </a:lnTo>
                  <a:lnTo>
                    <a:pt x="37436" y="115103"/>
                  </a:lnTo>
                  <a:lnTo>
                    <a:pt x="38000" y="114733"/>
                  </a:lnTo>
                  <a:lnTo>
                    <a:pt x="38563" y="114169"/>
                  </a:lnTo>
                  <a:lnTo>
                    <a:pt x="119992" y="3291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1974225" y="1711575"/>
              <a:ext cx="261823" cy="2618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32" y="11993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29" y="1445"/>
                  </a:moveTo>
                  <a:lnTo>
                    <a:pt x="29" y="144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8554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4113600" y="2637064"/>
            <a:ext cx="4505699" cy="10858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r>
              <a:rPr lang="en" sz="4800" b="1" i="0" u="none" strike="noStrike" cap="none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rPr>
              <a:t>Requirements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0" y="503350"/>
            <a:ext cx="3471299" cy="3818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637B"/>
              </a:buClr>
              <a:buSzPct val="25000"/>
              <a:buFont typeface="Roboto Slab"/>
              <a:buNone/>
            </a:pPr>
            <a:r>
              <a:rPr lang="en" sz="20000" b="0" i="0" u="none" strike="noStrike" cap="none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</a:p>
        </p:txBody>
      </p:sp>
      <p:pic>
        <p:nvPicPr>
          <p:cNvPr id="135" name="Shape 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3121" y="177052"/>
            <a:ext cx="2700878" cy="202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29" y="0"/>
            <a:ext cx="650554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70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r>
              <a:rPr lang="en" sz="4800" b="1" i="0" u="none" strike="noStrike" cap="none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rPr>
              <a:t>Architectural     Pattern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0" y="503350"/>
            <a:ext cx="3471299" cy="3818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637B"/>
              </a:buClr>
              <a:buSzPct val="25000"/>
              <a:buFont typeface="Roboto Slab"/>
              <a:buNone/>
            </a:pPr>
            <a:r>
              <a:rPr lang="en" sz="20000" b="0" i="0" u="none" strike="noStrike" cap="none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299" y="206175"/>
            <a:ext cx="2819824" cy="21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 Slab"/>
              <a:buNone/>
            </a:pPr>
            <a:r>
              <a:rPr lang="en"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Model-View-Controller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493700" y="1767275"/>
            <a:ext cx="4532700" cy="315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</a:pPr>
            <a:r>
              <a:rPr lang="en"/>
              <a:t>MVC pattern </a:t>
            </a:r>
          </a:p>
          <a:p>
            <a:pPr marL="457200" lvl="0" indent="-3429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100000"/>
              <a:buFont typeface="Times New Roman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1800" i="1">
                <a:solidFill>
                  <a:srgbClr val="25252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directly manages the data, logic and rules of the Game.</a:t>
            </a:r>
          </a:p>
          <a:p>
            <a:pPr marL="457200" lvl="0" indent="-3429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100000"/>
              <a:buFont typeface="Times New Roman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1800" i="1">
                <a:solidFill>
                  <a:srgbClr val="25252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view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can be any output representation of information, such as GUI. </a:t>
            </a:r>
          </a:p>
          <a:p>
            <a:pPr marL="457200" lvl="0" indent="-342900" rtl="0">
              <a:lnSpc>
                <a:spcPct val="160000"/>
              </a:lnSpc>
              <a:spcBef>
                <a:spcPts val="300"/>
              </a:spcBef>
              <a:spcAft>
                <a:spcPts val="100"/>
              </a:spcAft>
              <a:buClr>
                <a:srgbClr val="252525"/>
              </a:buClr>
              <a:buSzPct val="100000"/>
              <a:buFont typeface="Times New Roman"/>
            </a:pP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1800" i="1">
                <a:solidFill>
                  <a:srgbClr val="25252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controller</a:t>
            </a:r>
            <a:r>
              <a:rPr lang="en" sz="1800">
                <a:solidFill>
                  <a:srgbClr val="25252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accepts input and converts it to commands for the model or view.</a:t>
            </a:r>
          </a:p>
          <a:p>
            <a: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11111"/>
              <a:buFont typeface="Nixie One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Shape 154"/>
          <p:cNvSpPr txBox="1">
            <a:spLocks noGrp="1"/>
          </p:cNvSpPr>
          <p:nvPr>
            <p:ph type="body" idx="2"/>
          </p:nvPr>
        </p:nvSpPr>
        <p:spPr>
          <a:xfrm>
            <a:off x="5610274" y="1767275"/>
            <a:ext cx="3076800" cy="315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Nixie One"/>
              <a:buNone/>
            </a:pPr>
            <a:endParaRPr sz="2000" b="0" i="0" u="none" strike="noStrike" cap="none">
              <a:solidFill>
                <a:srgbClr val="114454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028" y="1912173"/>
            <a:ext cx="2949900" cy="286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Shape 156"/>
          <p:cNvGrpSpPr/>
          <p:nvPr/>
        </p:nvGrpSpPr>
        <p:grpSpPr>
          <a:xfrm>
            <a:off x="333622" y="861854"/>
            <a:ext cx="366352" cy="366458"/>
            <a:chOff x="1923675" y="1633650"/>
            <a:chExt cx="435875" cy="436000"/>
          </a:xfrm>
        </p:grpSpPr>
        <p:sp>
          <p:nvSpPr>
            <p:cNvPr id="157" name="Shape 157"/>
            <p:cNvSpPr/>
            <p:nvPr/>
          </p:nvSpPr>
          <p:spPr>
            <a:xfrm>
              <a:off x="2209250" y="1633650"/>
              <a:ext cx="150300" cy="1503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6589" y="71896"/>
                  </a:moveTo>
                  <a:lnTo>
                    <a:pt x="48103" y="3410"/>
                  </a:lnTo>
                  <a:lnTo>
                    <a:pt x="48103" y="3410"/>
                  </a:lnTo>
                  <a:lnTo>
                    <a:pt x="46149" y="1954"/>
                  </a:lnTo>
                  <a:lnTo>
                    <a:pt x="44214" y="977"/>
                  </a:lnTo>
                  <a:lnTo>
                    <a:pt x="41781" y="498"/>
                  </a:lnTo>
                  <a:lnTo>
                    <a:pt x="39827" y="19"/>
                  </a:lnTo>
                  <a:lnTo>
                    <a:pt x="37413" y="498"/>
                  </a:lnTo>
                  <a:lnTo>
                    <a:pt x="35459" y="977"/>
                  </a:lnTo>
                  <a:lnTo>
                    <a:pt x="33525" y="1954"/>
                  </a:lnTo>
                  <a:lnTo>
                    <a:pt x="31570" y="3410"/>
                  </a:lnTo>
                  <a:lnTo>
                    <a:pt x="0" y="35459"/>
                  </a:lnTo>
                  <a:lnTo>
                    <a:pt x="84520" y="119980"/>
                  </a:lnTo>
                  <a:lnTo>
                    <a:pt x="116589" y="88409"/>
                  </a:lnTo>
                  <a:lnTo>
                    <a:pt x="116589" y="88409"/>
                  </a:lnTo>
                  <a:lnTo>
                    <a:pt x="118045" y="86474"/>
                  </a:lnTo>
                  <a:lnTo>
                    <a:pt x="119002" y="84520"/>
                  </a:lnTo>
                  <a:lnTo>
                    <a:pt x="119501" y="82586"/>
                  </a:lnTo>
                  <a:lnTo>
                    <a:pt x="119980" y="80152"/>
                  </a:lnTo>
                  <a:lnTo>
                    <a:pt x="119501" y="78218"/>
                  </a:lnTo>
                  <a:lnTo>
                    <a:pt x="119002" y="75785"/>
                  </a:lnTo>
                  <a:lnTo>
                    <a:pt x="118045" y="73850"/>
                  </a:lnTo>
                  <a:lnTo>
                    <a:pt x="116589" y="71896"/>
                  </a:lnTo>
                  <a:lnTo>
                    <a:pt x="116589" y="7189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019900" y="1757250"/>
              <a:ext cx="261900" cy="261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1"/>
                  </a:moveTo>
                  <a:lnTo>
                    <a:pt x="0" y="1199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923675" y="1681150"/>
              <a:ext cx="388500" cy="388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87081" y="0"/>
                  </a:moveTo>
                  <a:lnTo>
                    <a:pt x="5837" y="81441"/>
                  </a:lnTo>
                  <a:lnTo>
                    <a:pt x="5837" y="81441"/>
                  </a:lnTo>
                  <a:lnTo>
                    <a:pt x="5274" y="82005"/>
                  </a:lnTo>
                  <a:lnTo>
                    <a:pt x="4895" y="82569"/>
                  </a:lnTo>
                  <a:lnTo>
                    <a:pt x="4710" y="83132"/>
                  </a:lnTo>
                  <a:lnTo>
                    <a:pt x="4517" y="83889"/>
                  </a:lnTo>
                  <a:lnTo>
                    <a:pt x="7" y="114918"/>
                  </a:lnTo>
                  <a:lnTo>
                    <a:pt x="7" y="114918"/>
                  </a:lnTo>
                  <a:lnTo>
                    <a:pt x="7" y="115860"/>
                  </a:lnTo>
                  <a:lnTo>
                    <a:pt x="193" y="116988"/>
                  </a:lnTo>
                  <a:lnTo>
                    <a:pt x="756" y="117930"/>
                  </a:lnTo>
                  <a:lnTo>
                    <a:pt x="1320" y="118679"/>
                  </a:lnTo>
                  <a:lnTo>
                    <a:pt x="1320" y="118679"/>
                  </a:lnTo>
                  <a:lnTo>
                    <a:pt x="2077" y="119243"/>
                  </a:lnTo>
                  <a:lnTo>
                    <a:pt x="2826" y="119621"/>
                  </a:lnTo>
                  <a:lnTo>
                    <a:pt x="3583" y="119806"/>
                  </a:lnTo>
                  <a:lnTo>
                    <a:pt x="4517" y="120000"/>
                  </a:lnTo>
                  <a:lnTo>
                    <a:pt x="4517" y="120000"/>
                  </a:lnTo>
                  <a:lnTo>
                    <a:pt x="5088" y="120000"/>
                  </a:lnTo>
                  <a:lnTo>
                    <a:pt x="36115" y="115482"/>
                  </a:lnTo>
                  <a:lnTo>
                    <a:pt x="36115" y="115482"/>
                  </a:lnTo>
                  <a:lnTo>
                    <a:pt x="37436" y="115103"/>
                  </a:lnTo>
                  <a:lnTo>
                    <a:pt x="38000" y="114733"/>
                  </a:lnTo>
                  <a:lnTo>
                    <a:pt x="38563" y="114169"/>
                  </a:lnTo>
                  <a:lnTo>
                    <a:pt x="119992" y="3291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1974225" y="1711575"/>
              <a:ext cx="261900" cy="261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120000"/>
                  </a:moveTo>
                  <a:lnTo>
                    <a:pt x="120000" y="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934650" y="2014200"/>
              <a:ext cx="444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32" y="11993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1944375" y="1947225"/>
              <a:ext cx="101700" cy="1017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29" y="1445"/>
                  </a:moveTo>
                  <a:lnTo>
                    <a:pt x="29" y="1445"/>
                  </a:lnTo>
                  <a:lnTo>
                    <a:pt x="737" y="0"/>
                  </a:lnTo>
                  <a:lnTo>
                    <a:pt x="737" y="0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9970" y="119262"/>
                  </a:lnTo>
                  <a:lnTo>
                    <a:pt x="118554" y="1200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924199" cy="208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endParaRPr sz="4800" b="1" i="0" u="none" strike="noStrike" cap="none">
              <a:solidFill>
                <a:srgbClr val="11445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r>
              <a:rPr lang="en"/>
              <a:t>Design Patterns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25000"/>
              <a:buFont typeface="Roboto Slab"/>
              <a:buNone/>
            </a:pP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637B"/>
              </a:buClr>
              <a:buSzPct val="25000"/>
              <a:buFont typeface="Roboto Slab"/>
              <a:buNone/>
            </a:pPr>
            <a:r>
              <a:rPr lang="en" sz="20000" b="0" i="0" u="none" strike="noStrike" cap="none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175" y="436700"/>
            <a:ext cx="3854375" cy="23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180</Words>
  <Application>Microsoft Office PowerPoint</Application>
  <PresentationFormat>On-screen Show (16:9)</PresentationFormat>
  <Paragraphs>84</Paragraphs>
  <Slides>16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 Slab</vt:lpstr>
      <vt:lpstr>Impact</vt:lpstr>
      <vt:lpstr>Bree Serif</vt:lpstr>
      <vt:lpstr>Times New Roman</vt:lpstr>
      <vt:lpstr>Nixie One</vt:lpstr>
      <vt:lpstr>Arial</vt:lpstr>
      <vt:lpstr>Wingdings</vt:lpstr>
      <vt:lpstr>Warwick template</vt:lpstr>
      <vt:lpstr>Tic-Tac-Toe Game Implementation on Android</vt:lpstr>
      <vt:lpstr>PowerPoint Presentation</vt:lpstr>
      <vt:lpstr>Presentation Outline</vt:lpstr>
      <vt:lpstr>Requirements</vt:lpstr>
      <vt:lpstr>PowerPoint Presentation</vt:lpstr>
      <vt:lpstr>Extra Features</vt:lpstr>
      <vt:lpstr> Architectural     Pattern</vt:lpstr>
      <vt:lpstr>Model-View-Controller</vt:lpstr>
      <vt:lpstr> Design Patterns </vt:lpstr>
      <vt:lpstr>Design  Pattern</vt:lpstr>
      <vt:lpstr>   Implementation</vt:lpstr>
      <vt:lpstr>Three Difficulty Levels</vt:lpstr>
      <vt:lpstr>Heuristic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Tic-Tac-Toe Game Implementation on Android</dc:title>
  <dc:creator>Parinaz Barakhshan</dc:creator>
  <cp:lastModifiedBy>Parinaz Barakhshan</cp:lastModifiedBy>
  <cp:revision>12</cp:revision>
  <dcterms:modified xsi:type="dcterms:W3CDTF">2016-06-10T20:30:14Z</dcterms:modified>
</cp:coreProperties>
</file>